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4236" r:id="rId1"/>
  </p:sldMasterIdLst>
  <p:notesMasterIdLst>
    <p:notesMasterId r:id="rId30"/>
  </p:notesMasterIdLst>
  <p:sldIdLst>
    <p:sldId id="256" r:id="rId2"/>
    <p:sldId id="258" r:id="rId3"/>
    <p:sldId id="277" r:id="rId4"/>
    <p:sldId id="259" r:id="rId5"/>
    <p:sldId id="261" r:id="rId6"/>
    <p:sldId id="275" r:id="rId7"/>
    <p:sldId id="276" r:id="rId8"/>
    <p:sldId id="269" r:id="rId9"/>
    <p:sldId id="270" r:id="rId10"/>
    <p:sldId id="278" r:id="rId11"/>
    <p:sldId id="279" r:id="rId12"/>
    <p:sldId id="271" r:id="rId13"/>
    <p:sldId id="280" r:id="rId14"/>
    <p:sldId id="281" r:id="rId15"/>
    <p:sldId id="274" r:id="rId16"/>
    <p:sldId id="283" r:id="rId17"/>
    <p:sldId id="284" r:id="rId18"/>
    <p:sldId id="287" r:id="rId19"/>
    <p:sldId id="285" r:id="rId20"/>
    <p:sldId id="288" r:id="rId21"/>
    <p:sldId id="289" r:id="rId22"/>
    <p:sldId id="286" r:id="rId23"/>
    <p:sldId id="290" r:id="rId24"/>
    <p:sldId id="293" r:id="rId25"/>
    <p:sldId id="291" r:id="rId26"/>
    <p:sldId id="292" r:id="rId27"/>
    <p:sldId id="266" r:id="rId28"/>
    <p:sldId id="267" r:id="rId29"/>
  </p:sldIdLst>
  <p:sldSz cx="12192000" cy="6858000"/>
  <p:notesSz cx="6858000" cy="91440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800" b="0" i="0" u="none" strike="noStrike" kern="1" spc="0" baseline="0">
        <a:solidFill>
          <a:schemeClr val="tx1"/>
        </a:solidFill>
        <a:effectLst/>
        <a:latin typeface="Trebuchet MS" charset="0"/>
        <a:ea typeface="Trebuchet MS" charset="0"/>
        <a:cs typeface="Trebuchet MS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800" b="0" i="0" u="none" strike="noStrike" kern="1" spc="0" baseline="0">
        <a:solidFill>
          <a:schemeClr val="tx1"/>
        </a:solidFill>
        <a:effectLst/>
        <a:latin typeface="Trebuchet MS" charset="0"/>
        <a:ea typeface="Trebuchet MS" charset="0"/>
        <a:cs typeface="Trebuchet MS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800" b="0" i="0" u="none" strike="noStrike" kern="1" spc="0" baseline="0">
        <a:solidFill>
          <a:schemeClr val="tx1"/>
        </a:solidFill>
        <a:effectLst/>
        <a:latin typeface="Trebuchet MS" charset="0"/>
        <a:ea typeface="Trebuchet MS" charset="0"/>
        <a:cs typeface="Trebuchet MS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800" b="0" i="0" u="none" strike="noStrike" kern="1" spc="0" baseline="0">
        <a:solidFill>
          <a:schemeClr val="tx1"/>
        </a:solidFill>
        <a:effectLst/>
        <a:latin typeface="Trebuchet MS" charset="0"/>
        <a:ea typeface="Trebuchet MS" charset="0"/>
        <a:cs typeface="Trebuchet MS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800" b="0" i="0" u="none" strike="noStrike" kern="1" spc="0" baseline="0">
        <a:solidFill>
          <a:schemeClr val="tx1"/>
        </a:solidFill>
        <a:effectLst/>
        <a:latin typeface="Trebuchet MS" charset="0"/>
        <a:ea typeface="Trebuchet MS" charset="0"/>
        <a:cs typeface="Trebuchet MS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800" b="0" i="0" u="none" strike="noStrike" kern="1" spc="0" baseline="0">
        <a:solidFill>
          <a:schemeClr val="tx1"/>
        </a:solidFill>
        <a:effectLst/>
        <a:latin typeface="Trebuchet MS" charset="0"/>
        <a:ea typeface="Trebuchet MS" charset="0"/>
        <a:cs typeface="Trebuchet MS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800" b="0" i="0" u="none" strike="noStrike" kern="1" spc="0" baseline="0">
        <a:solidFill>
          <a:schemeClr val="tx1"/>
        </a:solidFill>
        <a:effectLst/>
        <a:latin typeface="Trebuchet MS" charset="0"/>
        <a:ea typeface="Trebuchet MS" charset="0"/>
        <a:cs typeface="Trebuchet MS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800" b="0" i="0" u="none" strike="noStrike" kern="1" spc="0" baseline="0">
        <a:solidFill>
          <a:schemeClr val="tx1"/>
        </a:solidFill>
        <a:effectLst/>
        <a:latin typeface="Trebuchet MS" charset="0"/>
        <a:ea typeface="Trebuchet MS" charset="0"/>
        <a:cs typeface="Trebuchet MS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800" b="0" i="0" u="none" strike="noStrike" kern="1" spc="0" baseline="0">
        <a:solidFill>
          <a:schemeClr val="tx1"/>
        </a:solidFill>
        <a:effectLst/>
        <a:latin typeface="Trebuchet MS" charset="0"/>
        <a:ea typeface="Trebuchet MS" charset="0"/>
        <a:cs typeface="Trebuchet M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smNativeData">
      <pr:smAppRevision xmlns:pr="smNativeData" xmlns:p14="http://schemas.microsoft.com/office/powerpoint/2010/main" xmlns="" dt="1626321089" val="982" rev64="64" revOS="3"/>
      <pr:smFileRevision xmlns:pr="smNativeData" xmlns:p14="http://schemas.microsoft.com/office/powerpoint/2010/main" xmlns="" dt="1626321089" val="101"/>
      <pr:guideOptions xmlns:pr="smNativeData" xmlns:p14="http://schemas.microsoft.com/office/powerpoint/2010/main" xmlns="" dt="1626321089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" d="100"/>
        <a:sy n="13" d="100"/>
      </p:scale>
      <p:origin x="0" y="0"/>
    </p:cViewPr>
  </p:sorterViewPr>
  <p:notesViewPr>
    <p:cSldViewPr snapToGrid="0">
      <p:cViewPr>
        <p:scale>
          <a:sx n="62" d="100"/>
          <a:sy n="62" d="100"/>
        </p:scale>
        <p:origin x="1590" y="212"/>
      </p:cViewPr>
      <p:guideLst/>
    </p:cSldViewPr>
  </p:notesViewPr>
  <p:gridSpacing cx="71755" cy="7175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AAAAAEgSAADTAgAAEAAAACYAAAAIAAAAv58AAAAAAAA=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l">
              <a:defRPr lang="en-IN" sz="120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endParaRPr lang="en-IN"/>
          </a:p>
        </p:txBody>
      </p:sp>
      <p:sp>
        <p:nvSpPr>
          <p:cNvPr id="3" name="Date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5WEgE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AAAAAC4qAADTAgAAEAAAACYAAAAIAAAAv58AAAAAAAA=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r">
              <a:defRPr lang="en-IN" sz="120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294199EA-A4C4-146F-8AF9-523AD7B77C07}" type="datetime1">
              <a:rPr lang="en-IN"/>
              <a:t>25-03-2024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 noChangeArrowheads="1"/>
            <a:extLst>
              <a:ext uri="smNativeData">
                <pr:smNativeData xmlns:pr="smNativeData" xmlns:p14="http://schemas.microsoft.com/office/powerpoint/2010/main" xmlns="" val="SMDATA_13_wbDvY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H9/fwAAAAADzMzMAMDA/wB/f38AAAAAAAAAAAAAAAAAAAAAAAAAAAAhAAAAGAAAABQAAAA4BAAACAcAAPglAAAEGgAAEAAAACYAAAAIAAAAvx8AAP8fAAA="/>
              </a:ext>
            </a:extLst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en-US"/>
            </a:pPr>
            <a:endParaRPr lang="en-IN"/>
          </a:p>
        </p:txBody>
      </p:sp>
      <p:sp>
        <p:nvSpPr>
          <p:cNvPr id="5" name="Notes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EhsAAPglAAA4MQAAEAAAACYAAAAIAAAAvx8AAP8fAAA=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AAAAAbjUAAEgSAABAOAAAEAAAACYAAAAIAAAAv58AAP8fAAA=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lang="en-IN" sz="120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endParaRPr lang="en-IN"/>
          </a:p>
        </p:txBody>
      </p:sp>
      <p:sp>
        <p:nvSpPr>
          <p:cNvPr id="7" name="Slide Number Placeholder 6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mFwAAbjUAAC4qAABAOAAAEAAAACYAAAAIAAAAv58AAP8fAAA=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r">
              <a:defRPr lang="en-IN" sz="120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35AC83CE-80D8-F975-9614-7620CD5A6023}" type="slidenum">
              <a:rPr lang="en-IN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787910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5"/>
          <p:cNvGrpSpPr>
            <a:extLst>
              <a:ext uri="smNativeData">
                <pr:smNativeData xmlns:pr="smNativeData" xmlns:p14="http://schemas.microsoft.com/office/powerpoint/2010/main" xmlns="" val="SMDATA_7_wbDvYBMAAAAlAAAAAQAAAA8BAAAAkAAAAEgAAACQAAAASAAAAAAAAAAAAAAAAAAAABcAAAAUAAAAAAAAAAAAAAD/fwAA/38AAAAAAAAJAAAABAAAAEBZZgMMAAAAEAAAAAAAAAAAAAAAAAAAAAAAAAAfAAAAVAAAAAAAAAAAAAAAAAAAAAAAAAAAAAAAAAAAAAAAAAAAAAAAAAAAAAAAAAAAAAAAAAAAAAAAAAAAAAAAAAAAAAAAAAAAAAAAAAAAAAAAAAAAAAAAAAAAACEAAAAYAAAAFAAAAAAAAADz////AEsAADAqAAAQAAAAJgAAAAgAAAD/////AAAAAA=="/>
              </a:ext>
            </a:extLst>
          </p:cNvGrpSpPr>
          <p:nvPr/>
        </p:nvGrpSpPr>
        <p:grpSpPr>
          <a:xfrm>
            <a:off x="0" y="-8255"/>
            <a:ext cx="12192000" cy="6866255"/>
            <a:chOff x="0" y="-8255"/>
            <a:chExt cx="12192000" cy="6866255"/>
          </a:xfrm>
        </p:grpSpPr>
        <p:sp>
          <p:nvSpPr>
            <p:cNvPr id="12" name="Freeform 14"/>
            <p:cNvSpPr>
              <a:extLst>
                <a:ext uri="smNativeData">
                  <pr:smNativeData xmlns:pr="smNativeData" xmlns:p14="http://schemas.microsoft.com/office/powerpoint/2010/main" xmlns="" val="SMDATA_13_wbDvYBMAAAAlAAAACwAAAA0AAAAAAAAAAPT///9QBQAAASMAAAAAAAAAAAAAAAAAAAEAAABQAAAAAAAAAAAA4D8AAAAAAADgPwAAAAAAAOA/AAAAAAAA4D8AAAAAAADgPwAAAAAAAOA/AAAAAAAA4D8AAAAAAADgPwAAAAAAAOA/AAAAAAAA4D8CAAAAjAAAAAEAAAAAAAAAX8vvDEvA5wAf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HAAAAAMAAAAEAAAAAAAAAAAAAAAAAAAAAAAAAAeAAAAaAAAAAAAAAAAAAAAAAAAAAAAAAAAAAAAECcAABAnAAAAAAAAAAAAAAAAAAAAAAAAAAAAAAAAAAAAAAAAAAAAABQAAAAAAAAAwMD/AAAAAABkAAAAMgAAAAAAAABkAAAAAAAAAH9/fwAKAAAAHwAAAFQAAABfy+8FS8DnAAAAAAAAAAAAAAAAAAAAAAAAAAAAAAAAAAAAAAAAAAAAX8vvBX9/fwDr6+sDzMzMAMDA/wB/f38AAAAAAAAAAAAAAAAAAAAAAAAAAAAhAAAAGAAAABQAAAAAAAAA9P///1AFAAABIwAAAAAAACYAAAAIAAAA//////////8="/>
                </a:ext>
              </a:extLst>
            </p:cNvSpPr>
            <p:nvPr/>
          </p:nvSpPr>
          <p:spPr>
            <a:xfrm>
              <a:off x="0" y="-7620"/>
              <a:ext cx="863600" cy="5697855"/>
            </a:xfrm>
            <a:custGeom>
              <a:avLst/>
              <a:gdLst/>
              <a:ahLst/>
              <a:cxnLst/>
              <a:rect l="0" t="0" r="863600" b="5697855"/>
              <a:pathLst>
                <a:path w="863600" h="5697855">
                  <a:moveTo>
                    <a:pt x="0" y="8466"/>
                  </a:moveTo>
                  <a:lnTo>
                    <a:pt x="863600" y="8466"/>
                  </a:lnTo>
                  <a:lnTo>
                    <a:pt x="863600" y="16933"/>
                  </a:lnTo>
                  <a:lnTo>
                    <a:pt x="0" y="5697855"/>
                  </a:lnTo>
                  <a:lnTo>
                    <a:pt x="0" y="8466"/>
                  </a:lnTo>
                  <a:close/>
                </a:path>
              </a:pathLst>
            </a:custGeom>
            <a:solidFill>
              <a:schemeClr val="accent1">
                <a:alpha val="69000"/>
              </a:schemeClr>
            </a:solidFill>
            <a:ln>
              <a:noFill/>
            </a:ln>
            <a:effectLst/>
          </p:spPr>
        </p:sp>
        <p:sp>
          <p:nvSpPr>
            <p:cNvPr id="11" name="Straight Connector 18"/>
            <p:cNvSpPr>
              <a:extLst>
                <a:ext uri="smNativeData">
                  <pr:smNativeData xmlns:pr="smNativeData" xmlns:p14="http://schemas.microsoft.com/office/powerpoint/2010/main" xmlns="" val="SMDATA_13_wbDvYB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F/L7wwPAAAAAQAAABQAAAAUAAAAFAAAAAEAAAAAAAAAZAAAAGQAAAAAAAAAZAAAAGQAAAAVAAAAYAAAAAAAAAAAAAAAAAAAAAAAAAAAAAAAAAAAAAAAAAAAAAAAAAAAAAAAAAAAAAAAAAAACQAAAAAAAAAAAAAAAAAAAAAAAAAAAAAAAAAAAAAAAAAAAAAAAAAAAAAAAAAAAAAAABYAAABMAAAAAAAAAAAAAAAAAAAAAAAAAAAAAAAAAAAJAAAAAAAAAAAAAAAAAAAAAAAAAAAAAAAAAAAAAAAAAAAAAAAAAAAAAAAAAAAAAAAAAAAAABcAAAAUAAAAAAAAAAAAAAD/fwAA/38AAAAAAAAJAAAABAAAADuYumAMAAAAEAAAAAAAAAAAAAAAAAAAAAAAAAAeAAAAaAAAAAAAAAAAAAAAAAAAAAAAAAAAAAAAECcAABAnAAAAAAAAAAAAAAAAAAAAAAAAAAAAAAAAAAAeAAAAAAAAABQAAAAAAAAAwMD/AAAAAABkAAAAMgAAAAAAAABkAAAAAAAAAH9/fwAKAAAAHwAAAFQAAAD///8A////AQAAAAAAAAAAAAAAAAAAAAAAAAAAAAAAAAAAAAAAAAAAX8vvBQAAAAIAAAACAAAAAMDA/wB/f38AAAAAAAAAAAAAAAAAAAAAAAAAAAAhAAAAGAAAABQAAAClOQAAAAAAACVBAAAwKgAAAAAAACYAAAAIAAAA//////////8="/>
                </a:ext>
              </a:extLst>
            </p:cNvSpPr>
            <p:nvPr/>
          </p:nvSpPr>
          <p:spPr>
            <a:xfrm>
              <a:off x="9370695" y="0"/>
              <a:ext cx="1219200" cy="6858000"/>
            </a:xfrm>
            <a:prstGeom prst="line">
              <a:avLst/>
            </a:prstGeom>
            <a:noFill/>
            <a:ln w="9525" cap="flat" cmpd="sng" algn="ctr">
              <a:solidFill>
                <a:schemeClr val="accent1">
                  <a:alpha val="70000"/>
                </a:schemeClr>
              </a:solidFill>
              <a:prstDash val="solid"/>
              <a:headEnd type="none"/>
              <a:tailEnd type="none"/>
            </a:ln>
            <a:effectLst/>
          </p:spPr>
        </p:sp>
        <p:sp>
          <p:nvSpPr>
            <p:cNvPr id="10" name="Straight Connector 19"/>
            <p:cNvSpPr>
              <a:extLst>
                <a:ext uri="smNativeData">
                  <pr:smNativeData xmlns:pr="smNativeData" xmlns:p14="http://schemas.microsoft.com/office/powerpoint/2010/main" xmlns="" val="SMDATA_13_wbDvYB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F/L7wwPAAAAAQAAABQAAAAUAAAAFAAAAAEAAAAAAAAAZAAAAGQAAAAAAAAAZAAAAGQAAAAVAAAAYAAAAAAAAAAAAAAAAAAAAAAAAAAAAAAAAAAAAAAAAAAAAAAAAAAAAAAAAAAAAAAAAAAACQAAAAAAAAAAAAAAAAAAAAAAAAAAAAAAAAAAAAAAAAAAAAAAAAAAAAAAAAAAAAAAABYAAABMAAAAAAAAAAAAAAAAAAAAAAAAAAAAAAAAAAAJAAAAAAAAAAAAAAAAAAAAAAAAAAAAAAAAAAAAAAAAAAAAAAAAAAAAAAAAAAAAAAAAAAAAABcAAAAUAAAAAAAAAAAAAAD/fwAA/38AAAAAAAAJAAAABAAAAG0AbAAMAAAAEAAAAAAAAAAAAAAAAAAAAAAAAAAeAAAAaAAAAAAAAAAAAAAAAAAAAAAAAAAAAAAAECcAABAnAAAAAAAAAAAAAAAAAAAAAAAAAAAAAAAAAAAeAAAAAAAAABQAAAAAAAAAwMD/AAAAAABkAAAAMgAAAAAAAABkAAAAAAAAAH9/fwAKAAAAHwAAAFQAAAD///8A////AQAAAAAAAAAAAAAAAAAAAAAAAAAAAAAAAAAAAAAAAAAAX8vvBQAAAAIAAAACAAAAAMDA/wB/f38AAAAAAAAAAAAAAAAAAAAAAAAAAAAhAAAAGAAAABQAAACtLQAAphYAAPtKAAAwKgAAAAAAACYAAAAIAAAA//////////8="/>
                </a:ext>
              </a:extLst>
            </p:cNvSpPr>
            <p:nvPr/>
          </p:nvSpPr>
          <p:spPr>
            <a:xfrm flipH="1">
              <a:off x="7425055" y="3681730"/>
              <a:ext cx="4763770" cy="3176270"/>
            </a:xfrm>
            <a:prstGeom prst="line">
              <a:avLst/>
            </a:prstGeom>
            <a:noFill/>
            <a:ln w="9525" cap="flat" cmpd="sng" algn="ctr">
              <a:solidFill>
                <a:schemeClr val="accent1">
                  <a:alpha val="70000"/>
                </a:schemeClr>
              </a:solidFill>
              <a:prstDash val="solid"/>
              <a:headEnd type="none"/>
              <a:tailEnd type="none"/>
            </a:ln>
            <a:effectLst/>
          </p:spPr>
        </p:sp>
        <p:sp>
          <p:nvSpPr>
            <p:cNvPr id="9" name="Rectangle 23"/>
            <p:cNvSpPr>
              <a:extLst>
                <a:ext uri="smNativeData">
                  <pr:smNativeData xmlns:pr="smNativeData" xmlns:p14="http://schemas.microsoft.com/office/powerpoint/2010/main" xmlns="" val="SMDATA_13_wbDvYBMAAAAlAAAACwAAAA0AAAAAezgAAPP////7SgAAMCoAAAAAAAAAAAAAAAAAAAEAAABQAAAAAAAAAAAA4D8AAAAAAADgPwAAAAAAAOA/AAAAAAAA4D8AAAAAAADgPwAAAAAAAOA/AAAAAAAA4D8AAAAAAADgPwAAAAAAAOA/AAAAAAAA4D8CAAAAjAAAAAEAAAAAAAAAX8vvDEvA5wBB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AAAAAMAAAAEAAAAAAAAAAAAAAAAAAAAAAAAAAeAAAAaAAAAAAAAAAAAAAAAAAAAAAAAAAAAAAAECcAABAnAAAAAAAAAAAAAAAAAAAAAAAAAAAAAAAAAAAAAAAAAAAAABQAAAAAAAAAwMD/AAAAAABkAAAAMgAAAAAAAABkAAAAAAAAAH9/fwAKAAAAHwAAAFQAAABfy+8FS8DnAAAAAAAAAAAAAAAAAAAAAAAAAAAAAAAAAAAAAAAAAAAAX8vvBX9/fwDr6+sDzMzMAMDA/wB/f38AAAAAAAAAAAAAAAAAAAAAAAAAAAAhAAAAGAAAABQAAAB7OAAA8/////tKAAAwKgAAAAAAACYAAAAIAAAA//////////8="/>
                </a:ext>
              </a:extLst>
            </p:cNvSpPr>
            <p:nvPr/>
          </p:nvSpPr>
          <p:spPr>
            <a:xfrm>
              <a:off x="9181465" y="-8255"/>
              <a:ext cx="3007360" cy="6866255"/>
            </a:xfrm>
            <a:custGeom>
              <a:avLst/>
              <a:gdLst/>
              <a:ahLst/>
              <a:cxnLst/>
              <a:rect l="0" t="0" r="3007360" b="6866255"/>
              <a:pathLst>
                <a:path w="3007360" h="6866255">
                  <a:moveTo>
                    <a:pt x="2045539" y="0"/>
                  </a:moveTo>
                  <a:lnTo>
                    <a:pt x="3007360" y="0"/>
                  </a:lnTo>
                  <a:lnTo>
                    <a:pt x="3007360" y="6866255"/>
                  </a:lnTo>
                  <a:lnTo>
                    <a:pt x="0" y="6866255"/>
                  </a:lnTo>
                  <a:lnTo>
                    <a:pt x="2045539" y="0"/>
                  </a:lnTo>
                  <a:close/>
                </a:path>
              </a:pathLst>
            </a:custGeom>
            <a:solidFill>
              <a:schemeClr val="accent1">
                <a:alpha val="35000"/>
              </a:schemeClr>
            </a:solidFill>
            <a:ln>
              <a:noFill/>
            </a:ln>
            <a:effectLst/>
          </p:spPr>
        </p:sp>
        <p:sp>
          <p:nvSpPr>
            <p:cNvPr id="8" name="Rectangle 25"/>
            <p:cNvSpPr>
              <a:extLst>
                <a:ext uri="smNativeData">
                  <pr:smNativeData xmlns:pr="smNativeData" xmlns:p14="http://schemas.microsoft.com/office/powerpoint/2010/main" xmlns="" val="SMDATA_13_wbDvYBMAAAAlAAAACwAAAA0AAAAAFDsAAPP///8ASwAAMCoAAAAAAAAAAAAAAAAAAAEAAABQAAAAAAAAAAAA4D8AAAAAAADgPwAAAAAAAOA/AAAAAAAA4D8AAAAAAADgPwAAAAAAAOA/AAAAAAAA4D8AAAAAAADgPwAAAAAAAOA/AAAAAAAA4D8CAAAAjAAAAAEAAAAAAAAAX8vvDEvA5wBR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EEAAAMAAAAEAAAAAAAAAAAAAAAAAAAAAAAAAAeAAAAaAAAAAAAAAAAAAAAAAAAAAAAAAAAAAAAECcAABAnAAAAAAAAAAAAAAAAAAAAAAAAAAAAAAAAAAAAAAAAAAAAABQAAAAAAAAAwMD/AAAAAABkAAAAMgAAAAAAAABkAAAAAAAAAH9/fwAKAAAAHwAAAFQAAABfy+8FS8DnAAAAAAAAAAAAAAAAAAAAAAAAAAAAAAAAAAAAAAAAAAAAX8vvBX9/fwDr6+sDzMzMAMDA/wB/f38AAAAAAAAAAAAAAAAAAAAAAAAAAAAhAAAAGAAAABQAAAAUOwAA8////wBLAAAwKgAAAAAAACYAAAAIAAAA//////////8="/>
                </a:ext>
              </a:extLst>
            </p:cNvSpPr>
            <p:nvPr/>
          </p:nvSpPr>
          <p:spPr>
            <a:xfrm>
              <a:off x="9603740" y="-8255"/>
              <a:ext cx="2588260" cy="6866255"/>
            </a:xfrm>
            <a:custGeom>
              <a:avLst/>
              <a:gdLst/>
              <a:ahLst/>
              <a:cxnLst/>
              <a:rect l="0" t="0" r="2588260" b="6866255"/>
              <a:pathLst>
                <a:path w="2588260" h="6866255">
                  <a:moveTo>
                    <a:pt x="0" y="0"/>
                  </a:moveTo>
                  <a:lnTo>
                    <a:pt x="2588260" y="0"/>
                  </a:lnTo>
                  <a:lnTo>
                    <a:pt x="2588260" y="6866255"/>
                  </a:lnTo>
                  <a:lnTo>
                    <a:pt x="1209321" y="6866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19000"/>
              </a:schemeClr>
            </a:solidFill>
            <a:ln>
              <a:noFill/>
            </a:ln>
            <a:effectLst/>
          </p:spPr>
        </p:sp>
        <p:sp>
          <p:nvSpPr>
            <p:cNvPr id="7" name="Isosceles Triangle 22"/>
            <p:cNvSpPr>
              <a:extLst>
                <a:ext uri="smNativeData">
                  <pr:smNativeData xmlns:pr="smNativeData" xmlns:p14="http://schemas.microsoft.com/office/powerpoint/2010/main" xmlns="" val="SMDATA_13_wbDvYBMAAAAlAAAAagAAAA0AAAAAkAAAAEgAAACQAAAASAAAAAAAAAAAAAAAAAAAAAEAAABQAAAAAAAAAAAA8D8AAAAAAADgPwAAAAAAAOA/AAAAAAAA4D8AAAAAAADgPwAAAAAAAOA/AAAAAAAA4D8AAAAAAADgPwAAAAAAAOA/AAAAAAAA4D8CAAAAjAAAAAEAAAAAAAAAF7DjAEvA5wAj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HTDb0AMAAAAEAAAAAAAAAAAAAAAAAAAAAAAAAAeAAAAaAAAAAAAAAAAAAAAAAAAAAAAAAAAAAAAECcAABAnAAAAAAAAAAAAAAAAAAAAAAAAAAAAAAAAAAAAAAAAAAAAABQAAAAAAAAAwMD/AAAAAABkAAAAMgAAAAAAAABkAAAAAAAAAH9/fwAKAAAAHwAAAFQAAAAXsOMAS8DnAAAAAAAAAAAAAAAAAAAAAAAAAAAAAAAAAAAAAAAAAAAAX8vvBX9/fwDr6+sDzMzMAMDA/wB/f38AAAAAAAAAAAAAAAAAAAAAAAAAAAAhAAAAGAAAABQAAADzNgAAwBIAAABLAAAwKgAAAAAAACYAAAAIAAAA//////////8="/>
                </a:ext>
              </a:extLst>
            </p:cNvSpPr>
            <p:nvPr/>
          </p:nvSpPr>
          <p:spPr>
            <a:xfrm>
              <a:off x="8932545" y="3048000"/>
              <a:ext cx="3259455" cy="3810000"/>
            </a:xfrm>
            <a:prstGeom prst="triangle">
              <a:avLst>
                <a:gd name="adj" fmla="val 100000"/>
              </a:avLst>
            </a:prstGeom>
            <a:solidFill>
              <a:srgbClr val="17B0E3">
                <a:alpha val="65000"/>
              </a:srgbClr>
            </a:solidFill>
            <a:ln>
              <a:noFill/>
            </a:ln>
            <a:effectLst/>
          </p:spPr>
        </p:sp>
        <p:sp>
          <p:nvSpPr>
            <p:cNvPr id="6" name="Rectangle 27"/>
            <p:cNvSpPr>
              <a:extLst>
                <a:ext uri="smNativeData">
                  <pr:smNativeData xmlns:pr="smNativeData" xmlns:p14="http://schemas.microsoft.com/office/powerpoint/2010/main" xmlns="" val="SMDATA_13_wbDvYBMAAAAlAAAACwAAAA0AAAAAbDkAAPP////7SgAAMCoAAAAAAAAAAAAAAAAAAAEAAABQAAAAAAAAAAAA4D8AAAAAAADgPwAAAAAAAOA/AAAAAAAA4D8AAAAAAADgPwAAAAAAAOA/AAAAAAAA4D8AAAAAAADgPwAAAAAAAOA/AAAAAAAA4D8CAAAAjAAAAAEAAAAAAAAAF7DjAEvA5wAy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Nl4CJEMAAAAEAAAAAAAAAAAAAAAAAAAAAAAAAAeAAAAaAAAAAAAAAAAAAAAAAAAAAAAAAAAAAAAECcAABAnAAAAAAAAAAAAAAAAAAAAAAAAAAAAAAAAAAAAAAAAAAAAABQAAAAAAAAAwMD/AAAAAABkAAAAMgAAAAAAAABkAAAAAAAAAH9/fwAKAAAAHwAAAFQAAAAXsOMAS8DnAAAAAAAAAAAAAAAAAAAAAAAAAAAAAAAAAAAAAAAAAAAAX8vvBX9/fwDr6+sDzMzMAMDA/wB/f38AAAAAAAAAAAAAAAAAAAAAAAAAAAAhAAAAGAAAABQAAABsOQAA8/////tKAAAwKgAAAAAAACYAAAAIAAAA//////////8="/>
                </a:ext>
              </a:extLst>
            </p:cNvSpPr>
            <p:nvPr/>
          </p:nvSpPr>
          <p:spPr>
            <a:xfrm>
              <a:off x="9334500" y="-8255"/>
              <a:ext cx="2854325" cy="6866255"/>
            </a:xfrm>
            <a:custGeom>
              <a:avLst/>
              <a:gdLst/>
              <a:ahLst/>
              <a:cxnLst/>
              <a:rect l="0" t="0" r="2854325" b="6866255"/>
              <a:pathLst>
                <a:path w="2854325" h="6866255">
                  <a:moveTo>
                    <a:pt x="0" y="0"/>
                  </a:moveTo>
                  <a:lnTo>
                    <a:pt x="2854325" y="0"/>
                  </a:lnTo>
                  <a:lnTo>
                    <a:pt x="2854325" y="6866255"/>
                  </a:lnTo>
                  <a:lnTo>
                    <a:pt x="2470749" y="6866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3">
                <a:alpha val="50000"/>
              </a:srgbClr>
            </a:solidFill>
            <a:ln>
              <a:noFill/>
            </a:ln>
            <a:effectLst/>
          </p:spPr>
        </p:sp>
        <p:sp>
          <p:nvSpPr>
            <p:cNvPr id="5" name="Rectangle 28"/>
            <p:cNvSpPr>
              <a:extLst>
                <a:ext uri="smNativeData">
                  <pr:smNativeData xmlns:pr="smNativeData" xmlns:p14="http://schemas.microsoft.com/office/powerpoint/2010/main" xmlns="" val="SMDATA_13_wbDvYBMAAAAlAAAACwAAAA0AAAAAC0MAAPP////7SgAAMCoAAAAAAAAAAAAAAAAAAAEAAABQAAAAAAAAAAAA4D8AAAAAAADgPwAAAAAAAOA/AAAAAAAA4D8AAAAAAADgPwAAAAAAAOA/AAAAAAAA4D8AAAAAAADgPwAAAAAAAOA/AAAAAAAA4D8CAAAAjAAAAAEAAAAAAAAALoPDDUvA5wAf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JIWaS8MAAAAEAAAAAAAAAAAAAAAAAAAAAAAAAAeAAAAaAAAAAAAAAAAAAAAAAAAAAAAAAAAAAAAECcAABAnAAAAAAAAAAAAAAAAAAAAAAAAAAAAAAAAAAAAAAAAAAAAABQAAAAAAAAAwMD/AAAAAABkAAAAMgAAAAAAAABkAAAAAAAAAH9/fwAKAAAAHwAAAFQAAAAug8MGS8DnAAAAAAAAAAAAAAAAAAAAAAAAAAAAAAAAAAAAAAAAAAAAX8vvBX9/fwDr6+sDzMzMAMDA/wB/f38AAAAAAAAAAAAAAAAAAAAAAAAAAAAhAAAAGAAAABQAAAALQwAA8/////tKAAAwKgAAAAAAACYAAAAIAAAA//////////8="/>
                </a:ext>
              </a:extLst>
            </p:cNvSpPr>
            <p:nvPr/>
          </p:nvSpPr>
          <p:spPr>
            <a:xfrm>
              <a:off x="10898505" y="-8255"/>
              <a:ext cx="1290320" cy="6866255"/>
            </a:xfrm>
            <a:custGeom>
              <a:avLst/>
              <a:gdLst/>
              <a:ahLst/>
              <a:cxnLst/>
              <a:rect l="0" t="0" r="1290320" b="6866255"/>
              <a:pathLst>
                <a:path w="1290320" h="6866255">
                  <a:moveTo>
                    <a:pt x="1019914" y="0"/>
                  </a:moveTo>
                  <a:lnTo>
                    <a:pt x="1290320" y="0"/>
                  </a:lnTo>
                  <a:lnTo>
                    <a:pt x="1290320" y="6866255"/>
                  </a:lnTo>
                  <a:lnTo>
                    <a:pt x="0" y="6866255"/>
                  </a:lnTo>
                  <a:lnTo>
                    <a:pt x="1019914" y="0"/>
                  </a:lnTo>
                  <a:close/>
                </a:path>
              </a:pathLst>
            </a:custGeom>
            <a:solidFill>
              <a:schemeClr val="accent2">
                <a:alpha val="69000"/>
              </a:schemeClr>
            </a:solidFill>
            <a:ln>
              <a:noFill/>
            </a:ln>
            <a:effectLst/>
          </p:spPr>
        </p:sp>
        <p:sp>
          <p:nvSpPr>
            <p:cNvPr id="4" name="Rectangle 29"/>
            <p:cNvSpPr>
              <a:extLst>
                <a:ext uri="smNativeData">
                  <pr:smNativeData xmlns:pr="smNativeData" xmlns:p14="http://schemas.microsoft.com/office/powerpoint/2010/main" xmlns="" val="SMDATA_13_wbDvYBMAAAAlAAAACwAAAA0AAAAAS0MAAPP////7SgAAMCoAAAAAAAAAAAAAAAAAAAEAAABQAAAAAAAAAAAA4D8AAAAAAADgPwAAAAAAAOA/AAAAAAAA4D8AAAAAAADgPwAAAAAAAOA/AAAAAAAA4D8AAAAAAADgPwAAAAAAAOA/AAAAAAAA4D8CAAAAjAAAAAEAAAAAAAAAI2OSAEvA5wAV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FlysQMMAAAAEAAAAAAAAAAAAAAAAAAAAAAAAAAeAAAAaAAAAAAAAAAAAAAAAAAAAAAAAAAAAAAAECcAABAnAAAAAAAAAAAAAAAAAAAAAAAAAAAAAAAAAAAAAAAAAAAAABQAAAAAAAAAwMD/AAAAAABkAAAAMgAAAAAAAABkAAAAAAAAAH9/fwAKAAAAHwAAAFQAAAAjY5IAS8DnAAAAAAAAAAAAAAAAAAAAAAAAAAAAAAAAAAAAAAAAAAAAX8vvBX9/fwDr6+sDzMzMAMDA/wB/f38AAAAAAAAAAAAAAAAAAAAAAAAAAAAhAAAAGAAAABQAAABLQwAA8/////tKAAAwKgAAAAAAACYAAAAIAAAA//////////8="/>
                </a:ext>
              </a:extLst>
            </p:cNvSpPr>
            <p:nvPr/>
          </p:nvSpPr>
          <p:spPr>
            <a:xfrm>
              <a:off x="10939145" y="-8255"/>
              <a:ext cx="1249680" cy="6866255"/>
            </a:xfrm>
            <a:custGeom>
              <a:avLst/>
              <a:gdLst/>
              <a:ahLst/>
              <a:cxnLst/>
              <a:rect l="0" t="0" r="1249680" b="6866255"/>
              <a:pathLst>
                <a:path w="1249680" h="6866255">
                  <a:moveTo>
                    <a:pt x="0" y="0"/>
                  </a:moveTo>
                  <a:lnTo>
                    <a:pt x="1249680" y="0"/>
                  </a:lnTo>
                  <a:lnTo>
                    <a:pt x="1249680" y="6866255"/>
                  </a:lnTo>
                  <a:lnTo>
                    <a:pt x="1109253" y="6866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6392">
                <a:alpha val="79000"/>
              </a:srgbClr>
            </a:solidFill>
            <a:ln>
              <a:noFill/>
            </a:ln>
            <a:effectLst/>
          </p:spPr>
        </p:sp>
        <p:sp>
          <p:nvSpPr>
            <p:cNvPr id="3" name="Isosceles Triangle 26"/>
            <p:cNvSpPr>
              <a:extLst>
                <a:ext uri="smNativeData">
                  <pr:smNativeData xmlns:pr="smNativeData" xmlns:p14="http://schemas.microsoft.com/office/powerpoint/2010/main" xmlns="" val="SMDATA_13_wbDvYBMAAAAlAAAAagAAAA0AAAAAkAAAAEgAAACQAAAASAAAAAAAAAAAAAAAAAAAAAEAAABQAAAAAAAAAAAA8D8AAAAAAADgPwAAAAAAAOA/AAAAAAAA4D8AAAAAAADgPwAAAAAAAOA/AAAAAAAA4D8AAAAAAADgPwAAAAAAAOA/AAAAAAAA4D8CAAAAjAAAAAEAAAAAAAAAF7DjAEvA5wAj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L4BAAAMAAAAEAAAAAAAAAAAAAAAAAAAAAAAAAAeAAAAaAAAAAAAAAAAAAAAAAAAAAAAAAAAAAAAECcAABAnAAAAAAAAAAAAAAAAAAAAAAAAAAAAAAAAAAAAAAAAAAAAABQAAAAAAAAAwMD/AAAAAABkAAAAMgAAAAAAAABkAAAAAAAAAH9/fwAKAAAAHwAAAFQAAAAXsOMAS8DnAAAAAAAAAAAAAAAAAAAAAAAAAAAAAAAAAAAAAAAAAAAAX8vvBX9/fwDr6+sDzMzMAMDA/wB/f38AAAAAAAAAAAAAAAAAAAAAAAAAAAAhAAAAGAAAABQAAADNPwAAFRYAAPtKAAAwKgAAAAAAACYAAAAIAAAA//////////8="/>
                </a:ext>
              </a:extLst>
            </p:cNvSpPr>
            <p:nvPr/>
          </p:nvSpPr>
          <p:spPr>
            <a:xfrm>
              <a:off x="10371455" y="3589655"/>
              <a:ext cx="1817370" cy="3268345"/>
            </a:xfrm>
            <a:prstGeom prst="triangle">
              <a:avLst>
                <a:gd name="adj" fmla="val 100000"/>
              </a:avLst>
            </a:prstGeom>
            <a:solidFill>
              <a:srgbClr val="17B0E3">
                <a:alpha val="65000"/>
              </a:srgbClr>
            </a:solidFill>
            <a:ln>
              <a:noFill/>
            </a:ln>
            <a:effectLst/>
          </p:spPr>
        </p:sp>
      </p:grpSp>
      <p:sp>
        <p:nvSpPr>
          <p:cNvPr id="13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FCQAAyw4AAA05AADrGAAAEAAAACYAAAAIAAAAgaAAAAAAAAA="/>
              </a:ext>
            </a:extLst>
          </p:cNvSpPr>
          <p:nvPr>
            <p:ph type="ctrTitle"/>
          </p:nvPr>
        </p:nvSpPr>
        <p:spPr>
          <a:xfrm>
            <a:off x="1506855" y="2404745"/>
            <a:ext cx="7767320" cy="164592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r">
              <a:defRPr lang="en-US" sz="5400">
                <a:solidFill>
                  <a:schemeClr val="accent1"/>
                </a:solidFill>
              </a:defRPr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14" name="Subtitle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FCQAA6xgAAA05AACrHwAAEAAAACYAAAAIAAAAAYAAAAAAAAA="/>
              </a:ext>
            </a:extLst>
          </p:cNvSpPr>
          <p:nvPr>
            <p:ph type="subTitle" idx="1"/>
          </p:nvPr>
        </p:nvSpPr>
        <p:spPr>
          <a:xfrm>
            <a:off x="1506855" y="4050665"/>
            <a:ext cx="7767320" cy="1097280"/>
          </a:xfrm>
        </p:spPr>
        <p:txBody>
          <a:bodyPr/>
          <a:lstStyle>
            <a:lvl1pPr marL="0" indent="0" algn="r">
              <a:buNone/>
              <a:defRPr lang="en-US">
                <a:solidFill>
                  <a:srgbClr val="7F7F7F"/>
                </a:solidFill>
              </a:defRPr>
            </a:lvl1pPr>
            <a:lvl2pPr marL="457200" indent="0" algn="ctr">
              <a:buNone/>
              <a:defRPr lang="en-US">
                <a:solidFill>
                  <a:srgbClr val="8C8C8C"/>
                </a:solidFill>
              </a:defRPr>
            </a:lvl2pPr>
            <a:lvl3pPr marL="914400" indent="0" algn="ctr">
              <a:buNone/>
              <a:defRPr lang="en-US">
                <a:solidFill>
                  <a:srgbClr val="8C8C8C"/>
                </a:solidFill>
              </a:defRPr>
            </a:lvl3pPr>
            <a:lvl4pPr marL="1371600" indent="0" algn="ctr">
              <a:buNone/>
              <a:defRPr lang="en-US">
                <a:solidFill>
                  <a:srgbClr val="8C8C8C"/>
                </a:solidFill>
              </a:defRPr>
            </a:lvl4pPr>
            <a:lvl5pPr marL="1828800" indent="0" algn="ctr">
              <a:buNone/>
              <a:defRPr lang="en-US">
                <a:solidFill>
                  <a:srgbClr val="8C8C8C"/>
                </a:solidFill>
              </a:defRPr>
            </a:lvl5pPr>
            <a:lvl6pPr marL="2286000" indent="0" algn="ctr">
              <a:buNone/>
              <a:defRPr lang="en-US">
                <a:solidFill>
                  <a:srgbClr val="8C8C8C"/>
                </a:solidFill>
              </a:defRPr>
            </a:lvl6pPr>
            <a:lvl7pPr marL="2743200" indent="0" algn="ctr">
              <a:buNone/>
              <a:defRPr lang="en-US">
                <a:solidFill>
                  <a:srgbClr val="8C8C8C"/>
                </a:solidFill>
              </a:defRPr>
            </a:lvl7pPr>
            <a:lvl8pPr marL="3200400" indent="0" algn="ctr">
              <a:buNone/>
              <a:defRPr lang="en-US">
                <a:solidFill>
                  <a:srgbClr val="8C8C8C"/>
                </a:solidFill>
              </a:defRPr>
            </a:lvl8pPr>
            <a:lvl9pPr marL="3657600" indent="0" algn="ctr">
              <a:buNone/>
              <a:defRPr lang="en-US">
                <a:solidFill>
                  <a:srgbClr val="8C8C8C"/>
                </a:solidFill>
              </a:defRPr>
            </a:lvl9pPr>
          </a:lstStyle>
          <a:p>
            <a:pPr>
              <a:defRPr lang="en-US"/>
            </a:pPr>
            <a:r>
              <a:t>Click to edit Master subtitle style</a:t>
            </a:r>
          </a:p>
        </p:txBody>
      </p:sp>
      <p:sp>
        <p:nvSpPr>
          <p:cNvPr id="15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33A5AF08-46DE-F059-901D-B00CE15366E5}" type="datetime1">
              <a:rPr lang="en-IN"/>
              <a:t>25-03-2024</a:t>
            </a:fld>
            <a:endParaRPr lang="en-IN"/>
          </a:p>
        </p:txBody>
      </p:sp>
      <p:sp>
        <p:nvSpPr>
          <p:cNvPr id="16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17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300B0A5F-11DD-5EFC-93B3-E7A944FD65B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wAMAAA05AACwGAAAEAAAACYAAAAIAAAAgaAAAAAAAAA="/>
              </a:ext>
            </a:extLst>
          </p:cNvSpPr>
          <p:nvPr>
            <p:ph type="title"/>
          </p:nvPr>
        </p:nvSpPr>
        <p:spPr>
          <a:xfrm>
            <a:off x="677545" y="609600"/>
            <a:ext cx="8596630" cy="3403600"/>
          </a:xfr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l">
              <a:defRPr lang="en-US" sz="4400" b="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gBsAAA05AAAqJQAAEAAAACYAAAAIAAAAgaAAAAAAAAA="/>
              </a:ext>
            </a:extLst>
          </p:cNvSpPr>
          <p:nvPr>
            <p:ph idx="1"/>
          </p:nvPr>
        </p:nvSpPr>
        <p:spPr>
          <a:xfrm>
            <a:off x="677545" y="4470400"/>
            <a:ext cx="8596630" cy="1570990"/>
          </a:xfr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marL="0" indent="0" algn="l">
              <a:buNone/>
              <a:defRPr lang="en-US" sz="1800">
                <a:solidFill>
                  <a:srgbClr val="3F3F3F"/>
                </a:solidFill>
              </a:defRPr>
            </a:lvl1pPr>
            <a:lvl2pPr marL="457200" indent="0">
              <a:buNone/>
              <a:defRPr lang="en-US" sz="1800">
                <a:solidFill>
                  <a:srgbClr val="8C8C8C"/>
                </a:solidFill>
              </a:defRPr>
            </a:lvl2pPr>
            <a:lvl3pPr marL="914400" indent="0">
              <a:buNone/>
              <a:defRPr lang="en-US" sz="1600">
                <a:solidFill>
                  <a:srgbClr val="8C8C8C"/>
                </a:solidFill>
              </a:defRPr>
            </a:lvl3pPr>
            <a:lvl4pPr marL="1371600" indent="0">
              <a:buNone/>
              <a:defRPr lang="en-US" sz="1400">
                <a:solidFill>
                  <a:srgbClr val="8C8C8C"/>
                </a:solidFill>
              </a:defRPr>
            </a:lvl4pPr>
            <a:lvl5pPr marL="1828800" indent="0">
              <a:buNone/>
              <a:defRPr lang="en-US" sz="1400">
                <a:solidFill>
                  <a:srgbClr val="8C8C8C"/>
                </a:solidFill>
              </a:defRPr>
            </a:lvl5pPr>
            <a:lvl6pPr marL="2286000" indent="0">
              <a:buNone/>
              <a:defRPr lang="en-US" sz="1400">
                <a:solidFill>
                  <a:srgbClr val="8C8C8C"/>
                </a:solidFill>
              </a:defRPr>
            </a:lvl6pPr>
            <a:lvl7pPr marL="2743200" indent="0">
              <a:buNone/>
              <a:defRPr lang="en-US" sz="1400">
                <a:solidFill>
                  <a:srgbClr val="8C8C8C"/>
                </a:solidFill>
              </a:defRPr>
            </a:lvl7pPr>
            <a:lvl8pPr marL="3200400" indent="0">
              <a:buNone/>
              <a:defRPr lang="en-US" sz="1400">
                <a:solidFill>
                  <a:srgbClr val="8C8C8C"/>
                </a:solidFill>
              </a:defRPr>
            </a:lvl8pPr>
            <a:lvl9pPr marL="3657600" indent="0">
              <a:buNone/>
              <a:defRPr lang="en-US" sz="1400">
                <a:solidFill>
                  <a:srgbClr val="8C8C8C"/>
                </a:solidFill>
              </a:defRPr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4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254C255D-13C8-19D3-86F4-E5866BBA70B0}" type="datetime1">
              <a:rPr lang="en-IN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6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0381DD52-1CEE-D42B-A039-EA7E937756BF}" type="slidenum">
              <a:t>‹#›</a:t>
            </a:fld>
            <a:endParaRPr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C7BQAAwAMAAIU3AABYFgAAEAAAACYAAAAIAAAAgaAAAAAAAAA="/>
              </a:ext>
            </a:extLst>
          </p:cNvSpPr>
          <p:nvPr>
            <p:ph type="title"/>
          </p:nvPr>
        </p:nvSpPr>
        <p:spPr>
          <a:xfrm>
            <a:off x="931545" y="609600"/>
            <a:ext cx="8093710" cy="3022600"/>
          </a:xfr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l">
              <a:defRPr lang="en-US" sz="4400" b="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Text Placeholder 9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nCAAAWBYAANk0AACwGAAAEAAAACYAAAAIAAAAgaAAAAAAAAA="/>
              </a:ext>
            </a:extLst>
          </p:cNvSpPr>
          <p:nvPr>
            <p:ph idx="13"/>
          </p:nvPr>
        </p:nvSpPr>
        <p:spPr>
          <a:xfrm>
            <a:off x="1365885" y="3632200"/>
            <a:ext cx="7225030" cy="381000"/>
          </a:xfr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marL="0" indent="0">
              <a:buNone/>
              <a:defRPr lang="en-US" sz="1600">
                <a:solidFill>
                  <a:srgbClr val="7F7F7F"/>
                </a:solidFill>
              </a:defRPr>
            </a:lvl1pPr>
            <a:lvl2pPr marL="457200" indent="0">
              <a:buNone/>
              <a:defRPr lang="en-US"/>
            </a:lvl2pPr>
            <a:lvl3pPr marL="914400" indent="0">
              <a:buNone/>
              <a:defRPr lang="en-US"/>
            </a:lvl3pPr>
            <a:lvl4pPr marL="1371600" indent="0">
              <a:buNone/>
              <a:defRPr lang="en-US"/>
            </a:lvl4pPr>
            <a:lvl5pPr marL="1828800" indent="0">
              <a:buNone/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4" name="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gBsAAA05AAAqJQAAEAAAACYAAAAIAAAAgaAAAAAAAAA="/>
              </a:ext>
            </a:extLst>
          </p:cNvSpPr>
          <p:nvPr>
            <p:ph idx="1"/>
          </p:nvPr>
        </p:nvSpPr>
        <p:spPr>
          <a:xfrm>
            <a:off x="677545" y="4470400"/>
            <a:ext cx="8596630" cy="1570990"/>
          </a:xfr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marL="0" indent="0" algn="l">
              <a:buNone/>
              <a:defRPr lang="en-US" sz="1800">
                <a:solidFill>
                  <a:srgbClr val="3F3F3F"/>
                </a:solidFill>
              </a:defRPr>
            </a:lvl1pPr>
            <a:lvl2pPr marL="457200" indent="0">
              <a:buNone/>
              <a:defRPr lang="en-US" sz="1800">
                <a:solidFill>
                  <a:srgbClr val="8C8C8C"/>
                </a:solidFill>
              </a:defRPr>
            </a:lvl2pPr>
            <a:lvl3pPr marL="914400" indent="0">
              <a:buNone/>
              <a:defRPr lang="en-US" sz="1600">
                <a:solidFill>
                  <a:srgbClr val="8C8C8C"/>
                </a:solidFill>
              </a:defRPr>
            </a:lvl3pPr>
            <a:lvl4pPr marL="1371600" indent="0">
              <a:buNone/>
              <a:defRPr lang="en-US" sz="1400">
                <a:solidFill>
                  <a:srgbClr val="8C8C8C"/>
                </a:solidFill>
              </a:defRPr>
            </a:lvl4pPr>
            <a:lvl5pPr marL="1828800" indent="0">
              <a:buNone/>
              <a:defRPr lang="en-US" sz="1400">
                <a:solidFill>
                  <a:srgbClr val="8C8C8C"/>
                </a:solidFill>
              </a:defRPr>
            </a:lvl5pPr>
            <a:lvl6pPr marL="2286000" indent="0">
              <a:buNone/>
              <a:defRPr lang="en-US" sz="1400">
                <a:solidFill>
                  <a:srgbClr val="8C8C8C"/>
                </a:solidFill>
              </a:defRPr>
            </a:lvl6pPr>
            <a:lvl7pPr marL="2743200" indent="0">
              <a:buNone/>
              <a:defRPr lang="en-US" sz="1400">
                <a:solidFill>
                  <a:srgbClr val="8C8C8C"/>
                </a:solidFill>
              </a:defRPr>
            </a:lvl7pPr>
            <a:lvl8pPr marL="3200400" indent="0">
              <a:buNone/>
              <a:defRPr lang="en-US" sz="1400">
                <a:solidFill>
                  <a:srgbClr val="8C8C8C"/>
                </a:solidFill>
              </a:defRPr>
            </a:lvl8pPr>
            <a:lvl9pPr marL="3657600" indent="0">
              <a:buNone/>
              <a:defRPr lang="en-US" sz="1400">
                <a:solidFill>
                  <a:srgbClr val="8C8C8C"/>
                </a:solidFill>
              </a:defRPr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5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0B19AB48-06E6-4C5D-A8A1-F008E5EF5EA5}" type="datetime1">
              <a:rPr lang="en-IN"/>
              <a:t>25-03-2024</a:t>
            </a:fld>
            <a:endParaRPr lang="en-IN"/>
          </a:p>
        </p:txBody>
      </p:sp>
      <p:sp>
        <p:nvSpPr>
          <p:cNvPr id="6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7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664B7BE7-A98B-1E8D-C5F3-5FD835BD330A}" type="slidenum">
              <a:t>‹#›</a:t>
            </a:fld>
            <a:endParaRPr/>
          </a:p>
        </p:txBody>
      </p:sp>
      <p:sp>
        <p:nvSpPr>
          <p:cNvPr id="8" name="TextBox 23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VAwAA3QQAABUHAAB2CAAAEAAAACYAAAAIAAAA//////////8="/>
              </a:ext>
            </a:extLst>
          </p:cNvSpPr>
          <p:nvPr/>
        </p:nvSpPr>
        <p:spPr>
          <a:xfrm>
            <a:off x="541655" y="790575"/>
            <a:ext cx="609600" cy="5848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>
              <a:defRPr lang="en-US"/>
            </a:pPr>
            <a:r>
              <a:rPr lang="en-US" sz="8000">
                <a:solidFill>
                  <a:srgbClr val="9EE0F5"/>
                </a:solidFill>
                <a:latin typeface="Arial" pitchFamily="2" charset="0"/>
                <a:ea typeface="Trebuchet MS" charset="0"/>
                <a:cs typeface="Trebuchet MS" charset="0"/>
              </a:rPr>
              <a:t>“</a:t>
            </a:r>
          </a:p>
        </p:txBody>
      </p:sp>
      <p:sp>
        <p:nvSpPr>
          <p:cNvPr id="9" name="TextBox 24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C1NgAAwhEAAHU6AABbFQAAEAAAACYAAAAIAAAA//////////8="/>
              </a:ext>
            </a:extLst>
          </p:cNvSpPr>
          <p:nvPr/>
        </p:nvSpPr>
        <p:spPr>
          <a:xfrm>
            <a:off x="8893175" y="2886710"/>
            <a:ext cx="609600" cy="5848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>
              <a:defRPr lang="en-US"/>
            </a:pPr>
            <a:r>
              <a:rPr lang="en-US" sz="8000">
                <a:solidFill>
                  <a:srgbClr val="9EE0F5"/>
                </a:solidFill>
                <a:latin typeface="Arial" pitchFamily="2" charset="0"/>
                <a:ea typeface="Trebuchet MS" charset="0"/>
                <a:cs typeface="Trebuchet MS" charset="0"/>
              </a:rPr>
              <a:t>”</a:t>
            </a: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4wsAAA05AADaGwAAEAAAACYAAAAIAAAAgaAAAAAAAAA="/>
              </a:ext>
            </a:extLst>
          </p:cNvSpPr>
          <p:nvPr>
            <p:ph type="title"/>
          </p:nvPr>
        </p:nvSpPr>
        <p:spPr>
          <a:xfrm>
            <a:off x="677545" y="1932305"/>
            <a:ext cx="8596630" cy="259524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lang="en-US" sz="4400" b="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2hsAAA05AAAqJQAAEAAAACYAAAAIAAAAAaAAAAAAAAA="/>
              </a:ext>
            </a:extLst>
          </p:cNvSpPr>
          <p:nvPr>
            <p:ph idx="1"/>
          </p:nvPr>
        </p:nvSpPr>
        <p:spPr>
          <a:xfrm>
            <a:off x="677545" y="4527550"/>
            <a:ext cx="8596630" cy="1513840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marL="0" indent="0" algn="l">
              <a:buNone/>
              <a:defRPr lang="en-US" sz="1800">
                <a:solidFill>
                  <a:srgbClr val="3F3F3F"/>
                </a:solidFill>
              </a:defRPr>
            </a:lvl1pPr>
            <a:lvl2pPr marL="457200" indent="0">
              <a:buNone/>
              <a:defRPr lang="en-US" sz="1800">
                <a:solidFill>
                  <a:srgbClr val="8C8C8C"/>
                </a:solidFill>
              </a:defRPr>
            </a:lvl2pPr>
            <a:lvl3pPr marL="914400" indent="0">
              <a:buNone/>
              <a:defRPr lang="en-US" sz="1600">
                <a:solidFill>
                  <a:srgbClr val="8C8C8C"/>
                </a:solidFill>
              </a:defRPr>
            </a:lvl3pPr>
            <a:lvl4pPr marL="1371600" indent="0">
              <a:buNone/>
              <a:defRPr lang="en-US" sz="1400">
                <a:solidFill>
                  <a:srgbClr val="8C8C8C"/>
                </a:solidFill>
              </a:defRPr>
            </a:lvl4pPr>
            <a:lvl5pPr marL="1828800" indent="0">
              <a:buNone/>
              <a:defRPr lang="en-US" sz="1400">
                <a:solidFill>
                  <a:srgbClr val="8C8C8C"/>
                </a:solidFill>
              </a:defRPr>
            </a:lvl5pPr>
            <a:lvl6pPr marL="2286000" indent="0">
              <a:buNone/>
              <a:defRPr lang="en-US" sz="1400">
                <a:solidFill>
                  <a:srgbClr val="8C8C8C"/>
                </a:solidFill>
              </a:defRPr>
            </a:lvl6pPr>
            <a:lvl7pPr marL="2743200" indent="0">
              <a:buNone/>
              <a:defRPr lang="en-US" sz="1400">
                <a:solidFill>
                  <a:srgbClr val="8C8C8C"/>
                </a:solidFill>
              </a:defRPr>
            </a:lvl7pPr>
            <a:lvl8pPr marL="3200400" indent="0">
              <a:buNone/>
              <a:defRPr lang="en-US" sz="1400">
                <a:solidFill>
                  <a:srgbClr val="8C8C8C"/>
                </a:solidFill>
              </a:defRPr>
            </a:lvl8pPr>
            <a:lvl9pPr marL="3657600" indent="0">
              <a:buNone/>
              <a:defRPr lang="en-US" sz="1400">
                <a:solidFill>
                  <a:srgbClr val="8C8C8C"/>
                </a:solidFill>
              </a:defRPr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4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479ECAAB-E5AA-CB3C-E426-136984681246}" type="datetime1">
              <a:rPr lang="en-IN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6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1B339F6C-22F6-6669-B88B-D43CD1C54E81}" type="slidenum">
              <a:t>‹#›</a:t>
            </a:fld>
            <a:endParaRPr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C7BQAAwAMAAIU3AABYFgAAEAAAACYAAAAIAAAAgaAAAAAAAAA="/>
              </a:ext>
            </a:extLst>
          </p:cNvSpPr>
          <p:nvPr>
            <p:ph type="title"/>
          </p:nvPr>
        </p:nvSpPr>
        <p:spPr>
          <a:xfrm>
            <a:off x="931545" y="609600"/>
            <a:ext cx="8093710" cy="3022600"/>
          </a:xfr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l">
              <a:defRPr lang="en-US" sz="4400" b="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Text Placeholder 9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sBgAAA05AADaGwAAEAAAACYAAAAIAAAAgaAAAAAAAAA="/>
              </a:ext>
            </a:extLst>
          </p:cNvSpPr>
          <p:nvPr>
            <p:ph idx="13"/>
          </p:nvPr>
        </p:nvSpPr>
        <p:spPr>
          <a:xfrm>
            <a:off x="677545" y="4013200"/>
            <a:ext cx="8596630" cy="51435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en-US" sz="2400">
                <a:solidFill>
                  <a:srgbClr val="3F3F3F"/>
                </a:solidFill>
              </a:defRPr>
            </a:lvl1pPr>
            <a:lvl2pPr marL="457200" indent="0">
              <a:buNone/>
              <a:defRPr lang="en-US"/>
            </a:lvl2pPr>
            <a:lvl3pPr marL="914400" indent="0">
              <a:buNone/>
              <a:defRPr lang="en-US"/>
            </a:lvl3pPr>
            <a:lvl4pPr marL="1371600" indent="0">
              <a:buNone/>
              <a:defRPr lang="en-US"/>
            </a:lvl4pPr>
            <a:lvl5pPr marL="1828800" indent="0">
              <a:buNone/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4" name="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2hsAAA05AAAqJQAAEAAAACYAAAAIAAAAAaAAAAAAAAA="/>
              </a:ext>
            </a:extLst>
          </p:cNvSpPr>
          <p:nvPr>
            <p:ph idx="1"/>
          </p:nvPr>
        </p:nvSpPr>
        <p:spPr>
          <a:xfrm>
            <a:off x="677545" y="4527550"/>
            <a:ext cx="8596630" cy="1513840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marL="0" indent="0" algn="l">
              <a:buNone/>
              <a:defRPr lang="en-US" sz="1800">
                <a:solidFill>
                  <a:srgbClr val="7F7F7F"/>
                </a:solidFill>
              </a:defRPr>
            </a:lvl1pPr>
            <a:lvl2pPr marL="457200" indent="0">
              <a:buNone/>
              <a:defRPr lang="en-US" sz="1800">
                <a:solidFill>
                  <a:srgbClr val="8C8C8C"/>
                </a:solidFill>
              </a:defRPr>
            </a:lvl2pPr>
            <a:lvl3pPr marL="914400" indent="0">
              <a:buNone/>
              <a:defRPr lang="en-US" sz="1600">
                <a:solidFill>
                  <a:srgbClr val="8C8C8C"/>
                </a:solidFill>
              </a:defRPr>
            </a:lvl3pPr>
            <a:lvl4pPr marL="1371600" indent="0">
              <a:buNone/>
              <a:defRPr lang="en-US" sz="1400">
                <a:solidFill>
                  <a:srgbClr val="8C8C8C"/>
                </a:solidFill>
              </a:defRPr>
            </a:lvl4pPr>
            <a:lvl5pPr marL="1828800" indent="0">
              <a:buNone/>
              <a:defRPr lang="en-US" sz="1400">
                <a:solidFill>
                  <a:srgbClr val="8C8C8C"/>
                </a:solidFill>
              </a:defRPr>
            </a:lvl5pPr>
            <a:lvl6pPr marL="2286000" indent="0">
              <a:buNone/>
              <a:defRPr lang="en-US" sz="1400">
                <a:solidFill>
                  <a:srgbClr val="8C8C8C"/>
                </a:solidFill>
              </a:defRPr>
            </a:lvl6pPr>
            <a:lvl7pPr marL="2743200" indent="0">
              <a:buNone/>
              <a:defRPr lang="en-US" sz="1400">
                <a:solidFill>
                  <a:srgbClr val="8C8C8C"/>
                </a:solidFill>
              </a:defRPr>
            </a:lvl7pPr>
            <a:lvl8pPr marL="3200400" indent="0">
              <a:buNone/>
              <a:defRPr lang="en-US" sz="1400">
                <a:solidFill>
                  <a:srgbClr val="8C8C8C"/>
                </a:solidFill>
              </a:defRPr>
            </a:lvl8pPr>
            <a:lvl9pPr marL="3657600" indent="0">
              <a:buNone/>
              <a:defRPr lang="en-US" sz="1400">
                <a:solidFill>
                  <a:srgbClr val="8C8C8C"/>
                </a:solidFill>
              </a:defRPr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5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2D14E577-39C0-4113-8EAC-CF46ABE2789A}" type="datetime1">
              <a:rPr lang="en-IN"/>
              <a:t>25-03-2024</a:t>
            </a:fld>
            <a:endParaRPr lang="en-IN"/>
          </a:p>
        </p:txBody>
      </p:sp>
      <p:sp>
        <p:nvSpPr>
          <p:cNvPr id="6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7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442D568E-C0A9-78A0-E795-36F518DB1163}" type="slidenum">
              <a:t>‹#›</a:t>
            </a:fld>
            <a:endParaRPr/>
          </a:p>
        </p:txBody>
      </p:sp>
      <p:sp>
        <p:nvSpPr>
          <p:cNvPr id="8" name="TextBox 23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VAwAA3QQAABUHAAB2CAAAEAAAACYAAAAIAAAA//////////8="/>
              </a:ext>
            </a:extLst>
          </p:cNvSpPr>
          <p:nvPr/>
        </p:nvSpPr>
        <p:spPr>
          <a:xfrm>
            <a:off x="541655" y="790575"/>
            <a:ext cx="609600" cy="5848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>
              <a:defRPr lang="en-US"/>
            </a:pPr>
            <a:r>
              <a:rPr lang="en-US" sz="8000">
                <a:solidFill>
                  <a:srgbClr val="9EE0F5"/>
                </a:solidFill>
                <a:latin typeface="Arial" pitchFamily="2" charset="0"/>
                <a:ea typeface="Trebuchet MS" charset="0"/>
                <a:cs typeface="Trebuchet MS" charset="0"/>
              </a:rPr>
              <a:t>“</a:t>
            </a:r>
          </a:p>
        </p:txBody>
      </p:sp>
      <p:sp>
        <p:nvSpPr>
          <p:cNvPr id="9" name="TextBox 24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C1NgAAwhEAAHU6AABbFQAAEAAAACYAAAAIAAAA//////////8="/>
              </a:ext>
            </a:extLst>
          </p:cNvSpPr>
          <p:nvPr/>
        </p:nvSpPr>
        <p:spPr>
          <a:xfrm>
            <a:off x="8893175" y="2886710"/>
            <a:ext cx="609600" cy="5848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>
              <a:defRPr lang="en-US"/>
            </a:pPr>
            <a:r>
              <a:rPr lang="en-US" sz="8000">
                <a:solidFill>
                  <a:srgbClr val="9EE0F5"/>
                </a:solidFill>
                <a:latin typeface="Arial" pitchFamily="2" charset="0"/>
                <a:ea typeface="Trebuchet MS" charset="0"/>
                <a:cs typeface="Trebuchet MS" charset="0"/>
              </a:rPr>
              <a:t>”</a:t>
            </a:r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4BAAAwAMAAA05AABYFgAAEAAAACYAAAAIAAAAgaAAAAAAAAA="/>
              </a:ext>
            </a:extLst>
          </p:cNvSpPr>
          <p:nvPr>
            <p:ph type="title"/>
          </p:nvPr>
        </p:nvSpPr>
        <p:spPr>
          <a:xfrm>
            <a:off x="685800" y="609600"/>
            <a:ext cx="8588375" cy="3022600"/>
          </a:xfr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l">
              <a:defRPr lang="en-US" sz="4400" b="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Text Placeholder 9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sBgAAA05AADaGwAAEAAAACYAAAAIAAAAgaAAAAAAAAA="/>
              </a:ext>
            </a:extLst>
          </p:cNvSpPr>
          <p:nvPr>
            <p:ph idx="13"/>
          </p:nvPr>
        </p:nvSpPr>
        <p:spPr>
          <a:xfrm>
            <a:off x="677545" y="4013200"/>
            <a:ext cx="8596630" cy="51435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en-US" sz="2400">
                <a:solidFill>
                  <a:schemeClr val="accent1"/>
                </a:solidFill>
              </a:defRPr>
            </a:lvl1pPr>
            <a:lvl2pPr marL="457200" indent="0">
              <a:buNone/>
              <a:defRPr lang="en-US"/>
            </a:lvl2pPr>
            <a:lvl3pPr marL="914400" indent="0">
              <a:buNone/>
              <a:defRPr lang="en-US"/>
            </a:lvl3pPr>
            <a:lvl4pPr marL="1371600" indent="0">
              <a:buNone/>
              <a:defRPr lang="en-US"/>
            </a:lvl4pPr>
            <a:lvl5pPr marL="1828800" indent="0">
              <a:buNone/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4" name="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2hsAAA05AAAqJQAAEAAAACYAAAAIAAAAAaAAAAAAAAA="/>
              </a:ext>
            </a:extLst>
          </p:cNvSpPr>
          <p:nvPr>
            <p:ph idx="1"/>
          </p:nvPr>
        </p:nvSpPr>
        <p:spPr>
          <a:xfrm>
            <a:off x="677545" y="4527550"/>
            <a:ext cx="8596630" cy="1513840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marL="0" indent="0" algn="l">
              <a:buNone/>
              <a:defRPr lang="en-US" sz="1800">
                <a:solidFill>
                  <a:srgbClr val="7F7F7F"/>
                </a:solidFill>
              </a:defRPr>
            </a:lvl1pPr>
            <a:lvl2pPr marL="457200" indent="0">
              <a:buNone/>
              <a:defRPr lang="en-US" sz="1800">
                <a:solidFill>
                  <a:srgbClr val="8C8C8C"/>
                </a:solidFill>
              </a:defRPr>
            </a:lvl2pPr>
            <a:lvl3pPr marL="914400" indent="0">
              <a:buNone/>
              <a:defRPr lang="en-US" sz="1600">
                <a:solidFill>
                  <a:srgbClr val="8C8C8C"/>
                </a:solidFill>
              </a:defRPr>
            </a:lvl3pPr>
            <a:lvl4pPr marL="1371600" indent="0">
              <a:buNone/>
              <a:defRPr lang="en-US" sz="1400">
                <a:solidFill>
                  <a:srgbClr val="8C8C8C"/>
                </a:solidFill>
              </a:defRPr>
            </a:lvl4pPr>
            <a:lvl5pPr marL="1828800" indent="0">
              <a:buNone/>
              <a:defRPr lang="en-US" sz="1400">
                <a:solidFill>
                  <a:srgbClr val="8C8C8C"/>
                </a:solidFill>
              </a:defRPr>
            </a:lvl5pPr>
            <a:lvl6pPr marL="2286000" indent="0">
              <a:buNone/>
              <a:defRPr lang="en-US" sz="1400">
                <a:solidFill>
                  <a:srgbClr val="8C8C8C"/>
                </a:solidFill>
              </a:defRPr>
            </a:lvl6pPr>
            <a:lvl7pPr marL="2743200" indent="0">
              <a:buNone/>
              <a:defRPr lang="en-US" sz="1400">
                <a:solidFill>
                  <a:srgbClr val="8C8C8C"/>
                </a:solidFill>
              </a:defRPr>
            </a:lvl7pPr>
            <a:lvl8pPr marL="3200400" indent="0">
              <a:buNone/>
              <a:defRPr lang="en-US" sz="1400">
                <a:solidFill>
                  <a:srgbClr val="8C8C8C"/>
                </a:solidFill>
              </a:defRPr>
            </a:lvl8pPr>
            <a:lvl9pPr marL="3657600" indent="0">
              <a:buNone/>
              <a:defRPr lang="en-US" sz="1400">
                <a:solidFill>
                  <a:srgbClr val="8C8C8C"/>
                </a:solidFill>
              </a:defRPr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5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65A5FFD7-9988-F009-C61D-6F5CB153303A}" type="datetime1">
              <a:rPr lang="en-IN"/>
              <a:t>25-03-2024</a:t>
            </a:fld>
            <a:endParaRPr lang="en-IN"/>
          </a:p>
        </p:txBody>
      </p:sp>
      <p:sp>
        <p:nvSpPr>
          <p:cNvPr id="6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7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17C099B5-FBFA-956F-B478-0D3AD7364258}" type="slidenum">
              <a:t>‹#›</a:t>
            </a:fld>
            <a:endParaRPr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FdYEgE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wAMAAA05AADgCw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Q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Sw0AAA05AAAqJQAAEAAAACYAAAAIAAAAAgAAAAAAAAA="/>
              </a:ext>
            </a:extLst>
          </p:cNvSpPr>
          <p:nvPr>
            <p:ph idx="1"/>
          </p:nvPr>
        </p:nvSpPr>
        <p:spPr/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</a:p>
        </p:txBody>
      </p:sp>
      <p:sp>
        <p:nvSpPr>
          <p:cNvPr id="4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3967FF9F-D1D4-3209-9ADF-275CB1916C72}" type="datetime1">
              <a:rPr lang="en-IN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6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58E545D6-98B5-B0B3-FB5D-6EE60B130D3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Q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EMQAAwAMAAAo5AAAOJAAAEAAAACYAAAAIAAAAgwAAAAAAAAA="/>
              </a:ext>
            </a:extLst>
          </p:cNvSpPr>
          <p:nvPr>
            <p:ph type="title"/>
          </p:nvPr>
        </p:nvSpPr>
        <p:spPr>
          <a:xfrm>
            <a:off x="7967980" y="609600"/>
            <a:ext cx="1304290" cy="5251450"/>
          </a:xfrm>
        </p:spPr>
        <p:txBody>
          <a:bodyPr vert="vert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Q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wAMAAJkvAAAOJAAAEAAAACYAAAAIAAAAAwAAAAAAAAA="/>
              </a:ext>
            </a:extLst>
          </p:cNvSpPr>
          <p:nvPr>
            <p:ph idx="1"/>
          </p:nvPr>
        </p:nvSpPr>
        <p:spPr>
          <a:xfrm>
            <a:off x="677545" y="609600"/>
            <a:ext cx="7059930" cy="5251450"/>
          </a:xfrm>
        </p:spPr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</a:p>
        </p:txBody>
      </p:sp>
      <p:sp>
        <p:nvSpPr>
          <p:cNvPr id="4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5B1666A2-ECB6-4390-F8AE-1AC528E00E4F}" type="datetime1">
              <a:rPr lang="en-IN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6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2DB78073-3DC0-E276-8E0F-CB23CE41789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wAMAAA05AADgCw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Sw0AAA05AAAqJQAAE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</a:p>
        </p:txBody>
      </p:sp>
      <p:sp>
        <p:nvSpPr>
          <p:cNvPr id="4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71F1B63E-709C-A440-D249-8615F80724D3}" type="datetime1">
              <a:rPr lang="en-IN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6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09ABC77C-32E4-FE31-AA13-C464895D5C9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nRAAAA05AADaGwAAEAAAACYAAAAIAAAAgYAAAAAAAAA="/>
              </a:ext>
            </a:extLst>
          </p:cNvSpPr>
          <p:nvPr>
            <p:ph type="title"/>
          </p:nvPr>
        </p:nvSpPr>
        <p:spPr>
          <a:xfrm>
            <a:off x="677545" y="2700655"/>
            <a:ext cx="8596630" cy="182689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lang="en-US" sz="4000" b="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2hsAAA05AAAlIQAAEAAAACYAAAAIAAAAAYAAAAAAAAA="/>
              </a:ext>
            </a:extLst>
          </p:cNvSpPr>
          <p:nvPr>
            <p:ph idx="1"/>
          </p:nvPr>
        </p:nvSpPr>
        <p:spPr>
          <a:xfrm>
            <a:off x="677545" y="4527550"/>
            <a:ext cx="8596630" cy="860425"/>
          </a:xfrm>
        </p:spPr>
        <p:txBody>
          <a:bodyPr/>
          <a:lstStyle>
            <a:lvl1pPr marL="0" indent="0" algn="l">
              <a:buNone/>
              <a:defRPr lang="en-US" sz="2000">
                <a:solidFill>
                  <a:srgbClr val="7F7F7F"/>
                </a:solidFill>
              </a:defRPr>
            </a:lvl1pPr>
            <a:lvl2pPr marL="457200" indent="0">
              <a:buNone/>
              <a:defRPr lang="en-US" sz="1800">
                <a:solidFill>
                  <a:srgbClr val="8C8C8C"/>
                </a:solidFill>
              </a:defRPr>
            </a:lvl2pPr>
            <a:lvl3pPr marL="914400" indent="0">
              <a:buNone/>
              <a:defRPr lang="en-US" sz="1600">
                <a:solidFill>
                  <a:srgbClr val="8C8C8C"/>
                </a:solidFill>
              </a:defRPr>
            </a:lvl3pPr>
            <a:lvl4pPr marL="1371600" indent="0">
              <a:buNone/>
              <a:defRPr lang="en-US" sz="1400">
                <a:solidFill>
                  <a:srgbClr val="8C8C8C"/>
                </a:solidFill>
              </a:defRPr>
            </a:lvl4pPr>
            <a:lvl5pPr marL="1828800" indent="0">
              <a:buNone/>
              <a:defRPr lang="en-US" sz="1400">
                <a:solidFill>
                  <a:srgbClr val="8C8C8C"/>
                </a:solidFill>
              </a:defRPr>
            </a:lvl5pPr>
            <a:lvl6pPr marL="2286000" indent="0">
              <a:buNone/>
              <a:defRPr lang="en-US" sz="1400">
                <a:solidFill>
                  <a:srgbClr val="8C8C8C"/>
                </a:solidFill>
              </a:defRPr>
            </a:lvl6pPr>
            <a:lvl7pPr marL="2743200" indent="0">
              <a:buNone/>
              <a:defRPr lang="en-US" sz="1400">
                <a:solidFill>
                  <a:srgbClr val="8C8C8C"/>
                </a:solidFill>
              </a:defRPr>
            </a:lvl7pPr>
            <a:lvl8pPr marL="3200400" indent="0">
              <a:buNone/>
              <a:defRPr lang="en-US" sz="1400">
                <a:solidFill>
                  <a:srgbClr val="8C8C8C"/>
                </a:solidFill>
              </a:defRPr>
            </a:lvl8pPr>
            <a:lvl9pPr marL="3657600" indent="0">
              <a:buNone/>
              <a:defRPr lang="en-US" sz="1400">
                <a:solidFill>
                  <a:srgbClr val="8C8C8C"/>
                </a:solidFill>
              </a:defRPr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4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243FE157-19C9-6A17-8787-EF42AFC971BA}" type="datetime1">
              <a:rPr lang="en-IN"/>
              <a:t>25-03-2024</a:t>
            </a:fld>
            <a:endParaRPr lang="en-IN"/>
          </a:p>
        </p:txBody>
      </p:sp>
      <p:sp>
        <p:nvSpPr>
          <p:cNvPr id="5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6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5557982F-61B8-026E-F6EF-973BD6A100C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BNYEgE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wAMAAA05AADgCw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Sw0AAOgdAAAqJQAAEAAAACYAAAAIAAAAAQAAAAAAAAA="/>
              </a:ext>
            </a:extLst>
          </p:cNvSpPr>
          <p:nvPr>
            <p:ph idx="1"/>
          </p:nvPr>
        </p:nvSpPr>
        <p:spPr>
          <a:xfrm>
            <a:off x="677545" y="2160905"/>
            <a:ext cx="4184015" cy="3880485"/>
          </a:xfrm>
        </p:spPr>
        <p:txBody>
          <a:bodyPr/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</a:p>
        </p:txBody>
      </p:sp>
      <p:sp>
        <p:nvSpPr>
          <p:cNvPr id="4" name="Content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QHwAASw0AAA05AAAqJQAAEAAAACYAAAAIAAAAAQAAAAAAAAA="/>
              </a:ext>
            </a:extLst>
          </p:cNvSpPr>
          <p:nvPr>
            <p:ph idx="2"/>
          </p:nvPr>
        </p:nvSpPr>
        <p:spPr>
          <a:xfrm>
            <a:off x="5090160" y="2160905"/>
            <a:ext cx="4184015" cy="3880485"/>
          </a:xfrm>
        </p:spPr>
        <p:txBody>
          <a:bodyPr/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34C45F46-08D9-91A9-977C-FEFC113261AB}" type="datetime1">
              <a:rPr lang="en-IN"/>
              <a:t>25-03-2024</a:t>
            </a:fld>
            <a:endParaRPr lang="en-IN"/>
          </a:p>
        </p:txBody>
      </p:sp>
      <p:sp>
        <p:nvSpPr>
          <p:cNvPr id="6" name="Foot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7" name="Slide Number Placeholder 6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377C1133-7DDA-29E7-94C4-8BB25F8A62D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wAMAAA05AADgCw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oBAAASw0AAOgdAADXEAAAEAAAACYAAAAIAAAAgaAAAAAAAAA="/>
              </a:ext>
            </a:extLst>
          </p:cNvSpPr>
          <p:nvPr>
            <p:ph idx="1"/>
          </p:nvPr>
        </p:nvSpPr>
        <p:spPr>
          <a:xfrm>
            <a:off x="675640" y="2160905"/>
            <a:ext cx="4185920" cy="57658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en-US" sz="24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4" name="Content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oBAAA1xAAAOgdAAAqJQAAEAAAACYAAAAIAAAAASAAAAAAAAA="/>
              </a:ext>
            </a:extLst>
          </p:cNvSpPr>
          <p:nvPr>
            <p:ph idx="2"/>
          </p:nvPr>
        </p:nvSpPr>
        <p:spPr>
          <a:xfrm>
            <a:off x="675640" y="2737485"/>
            <a:ext cx="4185920" cy="3303905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</a:p>
        </p:txBody>
      </p:sp>
      <p:sp>
        <p:nvSpPr>
          <p:cNvPr id="5" name="Text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NHwAASw0AAA05AADXEAAAEAAAACYAAAAIAAAAgaAAAAAAAAA="/>
              </a:ext>
            </a:extLst>
          </p:cNvSpPr>
          <p:nvPr>
            <p:ph idx="3"/>
          </p:nvPr>
        </p:nvSpPr>
        <p:spPr>
          <a:xfrm>
            <a:off x="5088255" y="2160905"/>
            <a:ext cx="4185920" cy="57658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en-US" sz="2400" b="0"/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6" name="Content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NHwAA1xAAAA05AAAqJQAAEAAAACYAAAAIAAAAASAAAAAAAAA="/>
              </a:ext>
            </a:extLst>
          </p:cNvSpPr>
          <p:nvPr>
            <p:ph idx="4"/>
          </p:nvPr>
        </p:nvSpPr>
        <p:spPr>
          <a:xfrm>
            <a:off x="5088255" y="2737485"/>
            <a:ext cx="4185920" cy="3303905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</a:p>
        </p:txBody>
      </p:sp>
      <p:sp>
        <p:nvSpPr>
          <p:cNvPr id="7" name="Date Placeholder 6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7E9221E9-A793-C7D7-DD2A-51826F642B04}" type="datetime1">
              <a:rPr lang="en-IN"/>
              <a:t>25-03-2024</a:t>
            </a:fld>
            <a:endParaRPr lang="en-IN"/>
          </a:p>
        </p:txBody>
      </p:sp>
      <p:sp>
        <p:nvSpPr>
          <p:cNvPr id="8" name="Footer Placeholder 7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9" name="Slide Number Placeholder 8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31747BB3-FDDC-218D-92CC-0BD83582645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wAMAAA05AADgCw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5FD62510-5EB2-83D3-FC6E-A8866B200AFD}" type="datetime1">
              <a:rPr lang="en-IN"/>
              <a:t>25-03-2024</a:t>
            </a:fld>
            <a:endParaRPr lang="en-IN"/>
          </a:p>
        </p:txBody>
      </p:sp>
      <p:sp>
        <p:nvSpPr>
          <p:cNvPr id="4" name="Footer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5" name="Slide Numb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44DE8C86-C8A9-8B7A-E766-3E2FC228116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27C813A5-EBCA-9DE5-8470-1DB05D3E7248}" type="datetime1">
              <a:rPr lang="en-IN"/>
              <a:t>25-03-2024</a:t>
            </a:fld>
            <a:endParaRPr lang="en-IN"/>
          </a:p>
        </p:txBody>
      </p:sp>
      <p:sp>
        <p:nvSpPr>
          <p:cNvPr id="3" name="Footer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630BE314-5A8E-5E15-C0B3-AC40ADFD36F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OAkAAOEbAAAVEQAAEAAAACYAAAAIAAAAgaAAAAAAAAA="/>
              </a:ext>
            </a:extLst>
          </p:cNvSpPr>
          <p:nvPr>
            <p:ph type="title"/>
          </p:nvPr>
        </p:nvSpPr>
        <p:spPr>
          <a:xfrm>
            <a:off x="677545" y="1498600"/>
            <a:ext cx="3854450" cy="127825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>
              <a:defRPr lang="en-US" sz="200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JHQAAKwMAAA05AAAqJQAAEAAAACYAAAAIAAAAASAAAAAAAAA="/>
              </a:ext>
            </a:extLst>
          </p:cNvSpPr>
          <p:nvPr>
            <p:ph idx="1"/>
          </p:nvPr>
        </p:nvSpPr>
        <p:spPr>
          <a:xfrm>
            <a:off x="4760595" y="514985"/>
            <a:ext cx="4513580" cy="5526405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</a:p>
        </p:txBody>
      </p:sp>
      <p:sp>
        <p:nvSpPr>
          <p:cNvPr id="4" name="Text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FREAAOEbAAD7IAAAEAAAACYAAAAIAAAAAaAAAAAAAAA="/>
              </a:ext>
            </a:extLst>
          </p:cNvSpPr>
          <p:nvPr>
            <p:ph idx="2"/>
          </p:nvPr>
        </p:nvSpPr>
        <p:spPr>
          <a:xfrm>
            <a:off x="677545" y="2776855"/>
            <a:ext cx="3854450" cy="2584450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marL="0" indent="0">
              <a:buNone/>
              <a:defRPr lang="en-US" sz="1400"/>
            </a:lvl1pPr>
            <a:lvl2pPr marL="457200" indent="0">
              <a:buNone/>
              <a:defRPr lang="en-US" sz="1400"/>
            </a:lvl2pPr>
            <a:lvl3pPr marL="914400" indent="0">
              <a:buNone/>
              <a:defRPr lang="en-US" sz="1200"/>
            </a:lvl3pPr>
            <a:lvl4pPr marL="1370965" indent="0">
              <a:buNone/>
              <a:defRPr lang="en-US" sz="1000"/>
            </a:lvl4pPr>
            <a:lvl5pPr marL="1828165" indent="0">
              <a:buNone/>
              <a:defRPr lang="en-US" sz="1000"/>
            </a:lvl5pPr>
            <a:lvl6pPr marL="2285365" indent="0">
              <a:buNone/>
              <a:defRPr lang="en-US" sz="1000"/>
            </a:lvl6pPr>
            <a:lvl7pPr marL="2742565" indent="0">
              <a:buNone/>
              <a:defRPr lang="en-US" sz="1000"/>
            </a:lvl7pPr>
            <a:lvl8pPr marL="3199130" indent="0">
              <a:buNone/>
              <a:defRPr lang="en-US" sz="1000"/>
            </a:lvl8pPr>
            <a:lvl9pPr marL="3656330" indent="0">
              <a:buNone/>
              <a:defRPr lang="en-US" sz="1000"/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5" name="Date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32AD9923-6DDF-F86F-9115-9B3AD75B67CE}" type="datetime1">
              <a:rPr lang="en-IN"/>
              <a:t>25-03-2024</a:t>
            </a:fld>
            <a:endParaRPr lang="en-IN"/>
          </a:p>
        </p:txBody>
      </p:sp>
      <p:sp>
        <p:nvSpPr>
          <p:cNvPr id="6" name="Foot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7" name="Slide Number Placeholder 6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46224B79-37AB-77BD-E59A-C1E805D4139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iB0AAA05AAAFIQAAEAAAACYAAAAIAAAAgaAAAAAAAAA="/>
              </a:ext>
            </a:extLst>
          </p:cNvSpPr>
          <p:nvPr>
            <p:ph type="title"/>
          </p:nvPr>
        </p:nvSpPr>
        <p:spPr>
          <a:xfrm>
            <a:off x="677545" y="4800600"/>
            <a:ext cx="8596630" cy="56705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lang="en-US" sz="2400" b="0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wAMAAA05AABoGwAAEAAAACYAAAAIAAAAAaAAAAAAAAA="/>
              </a:ext>
            </a:extLst>
          </p:cNvSpPr>
          <p:nvPr>
            <p:ph type="pic" idx="1"/>
          </p:nvPr>
        </p:nvSpPr>
        <p:spPr>
          <a:xfrm>
            <a:off x="677545" y="609600"/>
            <a:ext cx="8596630" cy="3845560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marL="0" indent="0" algn="ctr">
              <a:buNone/>
              <a:defRPr lang="en-US" sz="16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600"/>
            </a:lvl3pPr>
            <a:lvl4pPr marL="1371600" indent="0">
              <a:buNone/>
              <a:defRPr lang="en-US" sz="1600"/>
            </a:lvl4pPr>
            <a:lvl5pPr marL="1828800" indent="0">
              <a:buNone/>
              <a:defRPr lang="en-US" sz="1600"/>
            </a:lvl5pPr>
            <a:lvl6pPr marL="2286000" indent="0">
              <a:buNone/>
              <a:defRPr lang="en-US" sz="1600"/>
            </a:lvl6pPr>
            <a:lvl7pPr marL="2743200" indent="0">
              <a:buNone/>
              <a:defRPr lang="en-US" sz="1600"/>
            </a:lvl7pPr>
            <a:lvl8pPr marL="3200400" indent="0">
              <a:buNone/>
              <a:defRPr lang="en-US" sz="1600"/>
            </a:lvl8pPr>
            <a:lvl9pPr marL="3657600" indent="0">
              <a:buNone/>
              <a:defRPr lang="en-US" sz="1600"/>
            </a:lvl9pPr>
          </a:lstStyle>
          <a:p>
            <a:pPr>
              <a:defRPr lang="en-US"/>
            </a:pPr>
            <a:r>
              <a:t>Click icon to add picture</a:t>
            </a:r>
          </a:p>
        </p:txBody>
      </p:sp>
      <p:sp>
        <p:nvSpPr>
          <p:cNvPr id="4" name="Text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BSEAAA05AAAqJQAAEAAAACYAAAAIAAAAAaAAAAAAAAA="/>
              </a:ext>
            </a:extLst>
          </p:cNvSpPr>
          <p:nvPr>
            <p:ph idx="2"/>
          </p:nvPr>
        </p:nvSpPr>
        <p:spPr>
          <a:xfrm>
            <a:off x="677545" y="5367655"/>
            <a:ext cx="8596630" cy="673735"/>
          </a:xfr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marL="0" indent="0">
              <a:buNone/>
              <a:defRPr lang="en-US" sz="1200"/>
            </a:lvl1pPr>
            <a:lvl2pPr marL="457200" indent="0">
              <a:buNone/>
              <a:defRPr lang="en-US" sz="1200"/>
            </a:lvl2pPr>
            <a:lvl3pPr marL="914400" indent="0">
              <a:buNone/>
              <a:defRPr lang="en-US" sz="1000"/>
            </a:lvl3pPr>
            <a:lvl4pPr marL="1371600" indent="0">
              <a:buNone/>
              <a:defRPr lang="en-US" sz="900"/>
            </a:lvl4pPr>
            <a:lvl5pPr marL="1828800" indent="0">
              <a:buNone/>
              <a:defRPr lang="en-US" sz="900"/>
            </a:lvl5pPr>
            <a:lvl6pPr marL="2286000" indent="0">
              <a:buNone/>
              <a:defRPr lang="en-US" sz="900"/>
            </a:lvl6pPr>
            <a:lvl7pPr marL="2743200" indent="0">
              <a:buNone/>
              <a:defRPr lang="en-US" sz="900"/>
            </a:lvl7pPr>
            <a:lvl8pPr marL="3200400" indent="0">
              <a:buNone/>
              <a:defRPr lang="en-US" sz="900"/>
            </a:lvl8pPr>
            <a:lvl9pPr marL="3657600" indent="0">
              <a:buNone/>
              <a:defRPr lang="en-US" sz="900"/>
            </a:lvl9pPr>
          </a:lstStyle>
          <a:p>
            <a:pPr>
              <a:defRPr lang="en-US"/>
            </a:pPr>
            <a:r>
              <a:t>Edit Master text styles</a:t>
            </a:r>
          </a:p>
        </p:txBody>
      </p:sp>
      <p:sp>
        <p:nvSpPr>
          <p:cNvPr id="5" name="Foot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en-IN"/>
            </a:pPr>
            <a:endParaRPr/>
          </a:p>
        </p:txBody>
      </p:sp>
      <p:sp>
        <p:nvSpPr>
          <p:cNvPr id="6" name="Slide Number Placeholder 6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en-IN"/>
            </a:pPr>
            <a:fld id="{4912AD27-69A4-475B-EAAA-9F0EE3E41CCA}" type="slidenum">
              <a:t>‹#›</a:t>
            </a:fld>
            <a:endParaRPr/>
          </a:p>
        </p:txBody>
      </p:sp>
      <p:sp>
        <p:nvSpPr>
          <p:cNvPr id="7" name="Date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AIAAAAAAAAA="/>
              </a:ext>
            </a:extLst>
          </p:cNvSpPr>
          <p:nvPr>
            <p:ph type="dt" sz="half" idx="10"/>
          </p:nvPr>
        </p:nvSpPr>
        <p:spPr/>
        <p:txBody>
          <a:bodyPr/>
          <a:lstStyle>
            <a:lvl1pPr>
              <a:defRPr lang="en-IN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US"/>
            </a:pPr>
            <a:fld id="{3E7EE57B-35D3-2B13-9DC6-C346AB886B96}" type="datetime1">
              <a:rPr lang="en-IN"/>
              <a:t>25-03-2024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3"/>
          <p:cNvGrpSpPr>
            <a:extLst>
              <a:ext uri="smNativeData">
                <pr:smNativeData xmlns:pr="smNativeData" xmlns:p14="http://schemas.microsoft.com/office/powerpoint/2010/main" xmlns="" val="SMDATA_7_wbDvYBMAAAAlAAAAAQAAAA8BAAAAkAAAAEgAAACQAAAASAAAAAAAAAAAAAAAAAAAABcAAAAUAAAAAAAAAAAAAAD/fwAA/38AAAAAAAAJAAAABAAAAMBdZgMMAAAAEAAAAAAAAAAAAAAAAAAAAAAAAAAfAAAAVAAAAAAAAAAAAAAAAAAAAAAAAAAAAAAAAAAAAAAAAAAAAAAAAAAAAAAAAAAAAAAAAAAAAAAAAAAAAAAAAAAAAAAAAAAAAAAAAAAAAAAAAAAAAAAAAAAAACEAAAAYAAAAFAAAAAAAAADz////AEsAADAqAAAQAAAAJgAAAAgAAAD/////AAAAAA=="/>
              </a:ext>
            </a:extLst>
          </p:cNvGrpSpPr>
          <p:nvPr/>
        </p:nvGrpSpPr>
        <p:grpSpPr>
          <a:xfrm>
            <a:off x="0" y="-8255"/>
            <a:ext cx="12192000" cy="6866255"/>
            <a:chOff x="0" y="-8255"/>
            <a:chExt cx="12192000" cy="6866255"/>
          </a:xfrm>
        </p:grpSpPr>
        <p:sp>
          <p:nvSpPr>
            <p:cNvPr id="12" name="Straight Connector 19"/>
            <p:cNvSpPr>
              <a:extLst>
                <a:ext uri="smNativeData">
                  <pr:smNativeData xmlns:pr="smNativeData" xmlns:p14="http://schemas.microsoft.com/office/powerpoint/2010/main" xmlns="" val="SMDATA_13_wbDvYB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F/L7wwPAAAAAQAAABQAAAAUAAAAFAAAAAEAAAAAAAAAZAAAAGQAAAAAAAAAZAAAAGQAAAAVAAAAYAAAAAAAAAAAAAAAAAAAAAAAAAAAAAAAAAAAAAAAAAAAAAAAAAAAAAAAAAAAAAAAAAAACQAAAAAAAAAAAAAAAAAAAAAAAAAAAAAAAAAAAAAAAAAAAAAAAAAAAAAAAAAAAAAAABYAAABMAAAAAAAAAAAAAAAAAAAAAAAAAAAAAAAAAAAJAAAAAAAAAAAAAAAAAAAAAAAAAAAAAAAAAAAAAAAAAAAAAAAAAAAAAAAAAAAAAAAAAAAAABcAAAAUAAAAAAAAAAAAAAD/fwAA/38AAAAAAAAJAAAABAAAAPDLsQMMAAAAEAAAAAAAAAAAAAAAAAAAAAAAAAAeAAAAaAAAAAAAAAAAAAAAAAAAAAAAAAAAAAAAECcAABAnAAAAAAAAAAAAAAAAAAAAAAAAAAAAAAAAAAAeAAAAAAAAABQAAAAAAAAAwMD/AAAAAABkAAAAMgAAAAAAAABkAAAAAAAAAH9/fwAKAAAAHwAAAFQAAAD///8A////AQAAAAAAAAAAAAAAAAAAAAAAAAAAAAAAAAAAAAAAAAAAX8vvBQAAAAIAAAACAAAAAMDA/wB/f38AAAAAAAAAAAAAAAAAAAAAAAAAAAAhAAAAGAAAABQAAAClOQAAAAAAACVBAAAwKgAAAAAAACYAAAAIAAAA//////////8="/>
                </a:ext>
              </a:extLst>
            </p:cNvSpPr>
            <p:nvPr/>
          </p:nvSpPr>
          <p:spPr>
            <a:xfrm>
              <a:off x="9370695" y="0"/>
              <a:ext cx="1219200" cy="6858000"/>
            </a:xfrm>
            <a:prstGeom prst="line">
              <a:avLst/>
            </a:prstGeom>
            <a:noFill/>
            <a:ln w="9525" cap="flat" cmpd="sng" algn="ctr">
              <a:solidFill>
                <a:schemeClr val="accent1">
                  <a:alpha val="70000"/>
                </a:schemeClr>
              </a:solidFill>
              <a:prstDash val="solid"/>
              <a:headEnd type="none"/>
              <a:tailEnd type="none"/>
            </a:ln>
            <a:effectLst/>
          </p:spPr>
        </p:sp>
        <p:sp>
          <p:nvSpPr>
            <p:cNvPr id="11" name="Straight Connector 20"/>
            <p:cNvSpPr>
              <a:extLst>
                <a:ext uri="smNativeData">
                  <pr:smNativeData xmlns:pr="smNativeData" xmlns:p14="http://schemas.microsoft.com/office/powerpoint/2010/main" xmlns="" val="SMDATA_13_wbDvYB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F/L7wwPAAAAAQAAABQAAAAUAAAAFAAAAAEAAAAAAAAAZAAAAGQAAAAAAAAAZAAAAGQAAAAVAAAAYAAAAAAAAAAAAAAAAAAAAAAAAAAAAAAAAAAAAAAAAAAAAAAAAAAAAAAAAAAAAAAAAAAACQAAAAAAAAAAAAAAAAAAAAAAAAAAAAAAAAAAAAAAAAAAAAAAAAAAAAAAAAAAAAAAABYAAABMAAAAAAAAAAAAAAAAAAAAAAAAAAAAAAAAAAAJAAAAAAAAAAAAAAAAAAAAAAAAAAAAAAAAAAAAAAAAAAAAAAAAAAAAAAAAAAAAAAAAAAAAABcAAAAUAAAAAAAAAAAAAAD/fwAA/38AAAAAAAAJAAAABAAAAC4AAAAMAAAAEAAAAAAAAAAAAAAAAAAAAAAAAAAeAAAAaAAAAAAAAAAAAAAAAAAAAAAAAAAAAAAAECcAABAnAAAAAAAAAAAAAAAAAAAAAAAAAAAAAAAAAAAeAAAAAAAAABQAAAAAAAAAwMD/AAAAAABkAAAAMgAAAAAAAABkAAAAAAAAAH9/fwAKAAAAHwAAAFQAAAD///8A////AQAAAAAAAAAAAAAAAAAAAAAAAAAAAAAAAAAAAAAAAAAAX8vvBQAAAAIAAAACAAAAAMDA/wB/f38AAAAAAAAAAAAAAAAAAAAAAAAAAAAhAAAAGAAAABQAAACtLQAAphYAAPtKAAAwKgAAAAAAACYAAAAIAAAA//////////8="/>
                </a:ext>
              </a:extLst>
            </p:cNvSpPr>
            <p:nvPr/>
          </p:nvSpPr>
          <p:spPr>
            <a:xfrm flipH="1">
              <a:off x="7425055" y="3681730"/>
              <a:ext cx="4763770" cy="3176270"/>
            </a:xfrm>
            <a:prstGeom prst="line">
              <a:avLst/>
            </a:prstGeom>
            <a:noFill/>
            <a:ln w="9525" cap="flat" cmpd="sng" algn="ctr">
              <a:solidFill>
                <a:schemeClr val="accent1">
                  <a:alpha val="70000"/>
                </a:schemeClr>
              </a:solidFill>
              <a:prstDash val="solid"/>
              <a:headEnd type="none"/>
              <a:tailEnd type="none"/>
            </a:ln>
            <a:effectLst/>
          </p:spPr>
        </p:sp>
        <p:sp>
          <p:nvSpPr>
            <p:cNvPr id="10" name="Rectangle 23"/>
            <p:cNvSpPr>
              <a:extLst>
                <a:ext uri="smNativeData">
                  <pr:smNativeData xmlns:pr="smNativeData" xmlns:p14="http://schemas.microsoft.com/office/powerpoint/2010/main" xmlns="" val="SMDATA_13_wbDvYBMAAAAlAAAACwAAAA0AAAAAezgAAPP////7SgAAMCoAAAAAAAAAAAAAAAAAAAEAAABQAAAAAAAAAAAA4D8AAAAAAADgPwAAAAAAAOA/AAAAAAAA4D8AAAAAAADgPwAAAAAAAOA/AAAAAAAA4D8AAAAAAADgPwAAAAAAAOA/AAAAAAAA4D8CAAAAjAAAAAEAAAAAAAAAX8vvDEvA5wBB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S8DnAAAAAAAAAAAAAAAAAAAAAAAAAAAAAAAAAAAAAAAAAAAAX8vvBX9/fwDr6+sDzMzMAMDA/wB/f38AAAAAAAAAAAAAAAAAAAAAAAAAAAAhAAAAGAAAABQAAAB7OAAA8/////tKAAAwKgAAAAAAACYAAAAIAAAA//////////8="/>
                </a:ext>
              </a:extLst>
            </p:cNvSpPr>
            <p:nvPr/>
          </p:nvSpPr>
          <p:spPr>
            <a:xfrm>
              <a:off x="9181465" y="-8255"/>
              <a:ext cx="3007360" cy="6866255"/>
            </a:xfrm>
            <a:custGeom>
              <a:avLst/>
              <a:gdLst/>
              <a:ahLst/>
              <a:cxnLst/>
              <a:rect l="0" t="0" r="3007360" b="6866255"/>
              <a:pathLst>
                <a:path w="3007360" h="6866255">
                  <a:moveTo>
                    <a:pt x="2045539" y="0"/>
                  </a:moveTo>
                  <a:lnTo>
                    <a:pt x="3007360" y="0"/>
                  </a:lnTo>
                  <a:lnTo>
                    <a:pt x="3007360" y="6866255"/>
                  </a:lnTo>
                  <a:lnTo>
                    <a:pt x="0" y="6866255"/>
                  </a:lnTo>
                  <a:lnTo>
                    <a:pt x="2045539" y="0"/>
                  </a:lnTo>
                  <a:close/>
                </a:path>
              </a:pathLst>
            </a:custGeom>
            <a:solidFill>
              <a:schemeClr val="accent1">
                <a:alpha val="35000"/>
              </a:schemeClr>
            </a:solidFill>
            <a:ln>
              <a:noFill/>
            </a:ln>
            <a:effectLst/>
          </p:spPr>
        </p:sp>
        <p:sp>
          <p:nvSpPr>
            <p:cNvPr id="9" name="Rectangle 25"/>
            <p:cNvSpPr>
              <a:extLst>
                <a:ext uri="smNativeData">
                  <pr:smNativeData xmlns:pr="smNativeData" xmlns:p14="http://schemas.microsoft.com/office/powerpoint/2010/main" xmlns="" val="SMDATA_13_wbDvYBMAAAAlAAAACwAAAA0AAAAAFDsAAPP///8ASwAAMCoAAAAAAAAAAAAAAAAAAAEAAABQAAAAAAAAAAAA4D8AAAAAAADgPwAAAAAAAOA/AAAAAAAA4D8AAAAAAADgPwAAAAAAAOA/AAAAAAAA4D8AAAAAAADgPwAAAAAAAOA/AAAAAAAA4D8CAAAAjAAAAAEAAAAAAAAAX8vvDEvA5wBR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S8DnAAAAAAAAAAAAAAAAAAAAAAAAAAAAAAAAAAAAAAAAAAAAX8vvBX9/fwDr6+sDzMzMAMDA/wB/f38AAAAAAAAAAAAAAAAAAAAAAAAAAAAhAAAAGAAAABQAAAAUOwAA8////wBLAAAwKgAAAAAAACYAAAAIAAAA//////////8="/>
                </a:ext>
              </a:extLst>
            </p:cNvSpPr>
            <p:nvPr/>
          </p:nvSpPr>
          <p:spPr>
            <a:xfrm>
              <a:off x="9603740" y="-8255"/>
              <a:ext cx="2588260" cy="6866255"/>
            </a:xfrm>
            <a:custGeom>
              <a:avLst/>
              <a:gdLst/>
              <a:ahLst/>
              <a:cxnLst/>
              <a:rect l="0" t="0" r="2588260" b="6866255"/>
              <a:pathLst>
                <a:path w="2588260" h="6866255">
                  <a:moveTo>
                    <a:pt x="0" y="0"/>
                  </a:moveTo>
                  <a:lnTo>
                    <a:pt x="2588260" y="0"/>
                  </a:lnTo>
                  <a:lnTo>
                    <a:pt x="2588260" y="6866255"/>
                  </a:lnTo>
                  <a:lnTo>
                    <a:pt x="1209321" y="6866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19000"/>
              </a:schemeClr>
            </a:solidFill>
            <a:ln>
              <a:noFill/>
            </a:ln>
            <a:effectLst/>
          </p:spPr>
        </p:sp>
        <p:sp>
          <p:nvSpPr>
            <p:cNvPr id="8" name="Isosceles Triangle 23"/>
            <p:cNvSpPr>
              <a:extLst>
                <a:ext uri="smNativeData">
                  <pr:smNativeData xmlns:pr="smNativeData" xmlns:p14="http://schemas.microsoft.com/office/powerpoint/2010/main" xmlns="" val="SMDATA_13_wbDvYBMAAAAlAAAAagAAAA0AAAAAkAAAAEgAAACQAAAASAAAAAAAAAAAAAAAAAAAAAEAAABQAAAAAAAAAAAA8D8AAAAAAADgPwAAAAAAAOA/AAAAAAAA4D8AAAAAAADgPwAAAAAAAOA/AAAAAAAA4D8AAAAAAADgPwAAAAAAAOA/AAAAAAAA4D8CAAAAjAAAAAEAAAAAAAAAF7DjAEvA5wAj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XsOMAS8DnAAAAAAAAAAAAAAAAAAAAAAAAAAAAAAAAAAAAAAAAAAAAX8vvBX9/fwDr6+sDzMzMAMDA/wB/f38AAAAAAAAAAAAAAAAAAAAAAAAAAAAhAAAAGAAAABQAAADzNgAAwBIAAABLAAAwKgAAAAAAACYAAAAIAAAA//////////8="/>
                </a:ext>
              </a:extLst>
            </p:cNvSpPr>
            <p:nvPr/>
          </p:nvSpPr>
          <p:spPr>
            <a:xfrm>
              <a:off x="8932545" y="3048000"/>
              <a:ext cx="3259455" cy="3810000"/>
            </a:xfrm>
            <a:prstGeom prst="triangle">
              <a:avLst>
                <a:gd name="adj" fmla="val 100000"/>
              </a:avLst>
            </a:prstGeom>
            <a:solidFill>
              <a:srgbClr val="17B0E3">
                <a:alpha val="65000"/>
              </a:srgbClr>
            </a:solidFill>
            <a:ln>
              <a:noFill/>
            </a:ln>
            <a:effectLst/>
          </p:spPr>
        </p:sp>
        <p:sp>
          <p:nvSpPr>
            <p:cNvPr id="7" name="Rectangle 27"/>
            <p:cNvSpPr>
              <a:extLst>
                <a:ext uri="smNativeData">
                  <pr:smNativeData xmlns:pr="smNativeData" xmlns:p14="http://schemas.microsoft.com/office/powerpoint/2010/main" xmlns="" val="SMDATA_13_wbDvYBMAAAAlAAAACwAAAA0AAAAAbDkAAPP////7SgAAMCoAAAAAAAAAAAAAAAAAAAEAAABQAAAAAAAAAAAA4D8AAAAAAADgPwAAAAAAAOA/AAAAAAAA4D8AAAAAAADgPwAAAAAAAOA/AAAAAAAA4D8AAAAAAADgPwAAAAAAAOA/AAAAAAAA4D8CAAAAjAAAAAEAAAAAAAAAF7DjAEvA5wAy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HAY4AIMAAAAEAAAAAAAAAAAAAAAAAAAAAAAAAAeAAAAaAAAAAAAAAAAAAAAAAAAAAAAAAAAAAAAECcAABAnAAAAAAAAAAAAAAAAAAAAAAAAAAAAAAAAAAAAAAAAAAAAABQAAAAAAAAAwMD/AAAAAABkAAAAMgAAAAAAAABkAAAAAAAAAH9/fwAKAAAAHwAAAFQAAAAXsOMAS8DnAAAAAAAAAAAAAAAAAAAAAAAAAAAAAAAAAAAAAAAAAAAAX8vvBX9/fwDr6+sDzMzMAMDA/wB/f38AAAAAAAAAAAAAAAAAAAAAAAAAAAAhAAAAGAAAABQAAABsOQAA8/////tKAAAwKgAAAAAAACYAAAAIAAAA//////////8="/>
                </a:ext>
              </a:extLst>
            </p:cNvSpPr>
            <p:nvPr/>
          </p:nvSpPr>
          <p:spPr>
            <a:xfrm>
              <a:off x="9334500" y="-8255"/>
              <a:ext cx="2854325" cy="6866255"/>
            </a:xfrm>
            <a:custGeom>
              <a:avLst/>
              <a:gdLst/>
              <a:ahLst/>
              <a:cxnLst/>
              <a:rect l="0" t="0" r="2854325" b="6866255"/>
              <a:pathLst>
                <a:path w="2854325" h="6866255">
                  <a:moveTo>
                    <a:pt x="0" y="0"/>
                  </a:moveTo>
                  <a:lnTo>
                    <a:pt x="2854325" y="0"/>
                  </a:lnTo>
                  <a:lnTo>
                    <a:pt x="2854325" y="6866255"/>
                  </a:lnTo>
                  <a:lnTo>
                    <a:pt x="2470749" y="6866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3">
                <a:alpha val="50000"/>
              </a:srgbClr>
            </a:solidFill>
            <a:ln>
              <a:noFill/>
            </a:ln>
            <a:effectLst/>
          </p:spPr>
        </p:sp>
        <p:sp>
          <p:nvSpPr>
            <p:cNvPr id="6" name="Rectangle 28"/>
            <p:cNvSpPr>
              <a:extLst>
                <a:ext uri="smNativeData">
                  <pr:smNativeData xmlns:pr="smNativeData" xmlns:p14="http://schemas.microsoft.com/office/powerpoint/2010/main" xmlns="" val="SMDATA_13_wbDvYBMAAAAlAAAACwAAAA0AAAAAC0MAAPP////7SgAAMCoAAAAAAAAAAAAAAAAAAAEAAABQAAAAAAAAAAAA4D8AAAAAAADgPwAAAAAAAOA/AAAAAAAA4D8AAAAAAADgPwAAAAAAAOA/AAAAAAAA4D8AAAAAAADgPwAAAAAAAOA/AAAAAAAA4D8CAAAAjAAAAAEAAAAAAAAALoPDDUvA5wAf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ug8MGS8DnAAAAAAAAAAAAAAAAAAAAAAAAAAAAAAAAAAAAAAAAAAAAX8vvBX9/fwDr6+sDzMzMAMDA/wB/f38AAAAAAAAAAAAAAAAAAAAAAAAAAAAhAAAAGAAAABQAAAALQwAA8/////tKAAAwKgAAAAAAACYAAAAIAAAA//////////8="/>
                </a:ext>
              </a:extLst>
            </p:cNvSpPr>
            <p:nvPr/>
          </p:nvSpPr>
          <p:spPr>
            <a:xfrm>
              <a:off x="10898505" y="-8255"/>
              <a:ext cx="1290320" cy="6866255"/>
            </a:xfrm>
            <a:custGeom>
              <a:avLst/>
              <a:gdLst/>
              <a:ahLst/>
              <a:cxnLst/>
              <a:rect l="0" t="0" r="1290320" b="6866255"/>
              <a:pathLst>
                <a:path w="1290320" h="6866255">
                  <a:moveTo>
                    <a:pt x="1019914" y="0"/>
                  </a:moveTo>
                  <a:lnTo>
                    <a:pt x="1290320" y="0"/>
                  </a:lnTo>
                  <a:lnTo>
                    <a:pt x="1290320" y="6866255"/>
                  </a:lnTo>
                  <a:lnTo>
                    <a:pt x="0" y="6866255"/>
                  </a:lnTo>
                  <a:lnTo>
                    <a:pt x="1019914" y="0"/>
                  </a:lnTo>
                  <a:close/>
                </a:path>
              </a:pathLst>
            </a:custGeom>
            <a:solidFill>
              <a:schemeClr val="accent2">
                <a:alpha val="69000"/>
              </a:schemeClr>
            </a:solidFill>
            <a:ln>
              <a:noFill/>
            </a:ln>
            <a:effectLst/>
          </p:spPr>
        </p:sp>
        <p:sp>
          <p:nvSpPr>
            <p:cNvPr id="5" name="Rectangle 29"/>
            <p:cNvSpPr>
              <a:extLst>
                <a:ext uri="smNativeData">
                  <pr:smNativeData xmlns:pr="smNativeData" xmlns:p14="http://schemas.microsoft.com/office/powerpoint/2010/main" xmlns="" val="SMDATA_13_wbDvYBMAAAAlAAAACwAAAA0AAAAAS0MAAPP////7SgAAMCoAAAAAAAAAAAAAAAAAAAEAAABQAAAAAAAAAAAA4D8AAAAAAADgPwAAAAAAAOA/AAAAAAAA4D8AAAAAAADgPwAAAAAAAOA/AAAAAAAA4D8AAAAAAADgPwAAAAAAAOA/AAAAAAAA4D8CAAAAjAAAAAEAAAAAAAAAI2OSAEvA5wAV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HQ+PGEMAAAAEAAAAAAAAAAAAAAAAAAAAAAAAAAeAAAAaAAAAAAAAAAAAAAAAAAAAAAAAAAAAAAAECcAABAnAAAAAAAAAAAAAAAAAAAAAAAAAAAAAAAAAAAAAAAAAAAAABQAAAAAAAAAwMD/AAAAAABkAAAAMgAAAAAAAABkAAAAAAAAAH9/fwAKAAAAHwAAAFQAAAAjY5IAS8DnAAAAAAAAAAAAAAAAAAAAAAAAAAAAAAAAAAAAAAAAAAAAX8vvBX9/fwDr6+sDzMzMAMDA/wB/f38AAAAAAAAAAAAAAAAAAAAAAAAAAAAhAAAAGAAAABQAAABLQwAA8/////tKAAAwKgAAAAAAACYAAAAIAAAA//////////8="/>
                </a:ext>
              </a:extLst>
            </p:cNvSpPr>
            <p:nvPr/>
          </p:nvSpPr>
          <p:spPr>
            <a:xfrm>
              <a:off x="10939145" y="-8255"/>
              <a:ext cx="1249680" cy="6866255"/>
            </a:xfrm>
            <a:custGeom>
              <a:avLst/>
              <a:gdLst/>
              <a:ahLst/>
              <a:cxnLst/>
              <a:rect l="0" t="0" r="1249680" b="6866255"/>
              <a:pathLst>
                <a:path w="1249680" h="6866255">
                  <a:moveTo>
                    <a:pt x="0" y="0"/>
                  </a:moveTo>
                  <a:lnTo>
                    <a:pt x="1249680" y="0"/>
                  </a:lnTo>
                  <a:lnTo>
                    <a:pt x="1249680" y="6866255"/>
                  </a:lnTo>
                  <a:lnTo>
                    <a:pt x="1109253" y="6866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6392">
                <a:alpha val="79000"/>
              </a:srgbClr>
            </a:solidFill>
            <a:ln>
              <a:noFill/>
            </a:ln>
            <a:effectLst/>
          </p:spPr>
        </p:sp>
        <p:sp>
          <p:nvSpPr>
            <p:cNvPr id="4" name="Isosceles Triangle 27"/>
            <p:cNvSpPr>
              <a:extLst>
                <a:ext uri="smNativeData">
                  <pr:smNativeData xmlns:pr="smNativeData" xmlns:p14="http://schemas.microsoft.com/office/powerpoint/2010/main" xmlns="" val="SMDATA_13_wbDvYBMAAAAlAAAAagAAAA0AAAAAkAAAAEgAAACQAAAASAAAAAAAAAAAAAAAAAAAAAEAAABQAAAAAAAAAAAA8D8AAAAAAADgPwAAAAAAAOA/AAAAAAAA4D8AAAAAAADgPwAAAAAAAOA/AAAAAAAA4D8AAAAAAADgPwAAAAAAAOA/AAAAAAAA4D8CAAAAjAAAAAEAAAAAAAAAF7DjAEvA5wAj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XsOMAS8DnAAAAAAAAAAAAAAAAAAAAAAAAAAAAAAAAAAAAAAAAAAAAX8vvBX9/fwDr6+sDzMzMAMDA/wB/f38AAAAAAAAAAAAAAAAAAAAAAAAAAAAhAAAAGAAAABQAAADNPwAAFRYAAPtKAAAwKgAAAAAAACYAAAAIAAAA//////////8="/>
                </a:ext>
              </a:extLst>
            </p:cNvSpPr>
            <p:nvPr/>
          </p:nvSpPr>
          <p:spPr>
            <a:xfrm>
              <a:off x="10371455" y="3589655"/>
              <a:ext cx="1817370" cy="3268345"/>
            </a:xfrm>
            <a:prstGeom prst="triangle">
              <a:avLst>
                <a:gd name="adj" fmla="val 100000"/>
              </a:avLst>
            </a:prstGeom>
            <a:solidFill>
              <a:srgbClr val="17B0E3">
                <a:alpha val="65000"/>
              </a:srgbClr>
            </a:solidFill>
            <a:ln>
              <a:noFill/>
            </a:ln>
            <a:effectLst/>
          </p:spPr>
        </p:sp>
        <p:sp>
          <p:nvSpPr>
            <p:cNvPr id="3" name="Isosceles Triangle 18"/>
            <p:cNvSpPr>
              <a:extLst>
                <a:ext uri="smNativeData">
                  <pr:smNativeData xmlns:pr="smNativeData" xmlns:p14="http://schemas.microsoft.com/office/powerpoint/2010/main" xmlns="" val="SMDATA_13_wbDvYBMAAAAlAAAAagAAAA0AAAAAkAAAAEgAAACQAAAASAAAAAAAAAAAAAAAAAAAAAEAAABQAAAAAAAAAAAAAAAAAAAAAADgPwAAAAAAAOA/AAAAAAAA4D8AAAAAAADgPwAAAAAAAOA/AAAAAAAA4D8AAAAAAADgPwAAAAAAAOA/AAAAAAAA4D8CAAAAjAAAAAEAAAAAAAAAX8vvDEvA5wAfAAAAAAAAAAAAAAAAAAAAAAAAAAAAAAAAAAAAZAAAAAEAAABAAAAAAAAAAGQAAAAOAQAAAAAAAAAAAAAAAAAAAAAAAAAAAAAAAAAAAAAAAAAAAAAAAAAAAAAAAAAAAAAAAAAAAAAAAAAAAAAAAAAAAAAAAAAAAAAAAAAAFAAAADwAAAAAAAAAAAAAAF/L7ww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C4ARAYMAAAAEAAAAAAAAAAAAAAAAAAAAAAAAAAeAAAAaAAAAAAAAAAAAAAAAAAAAAAAAAAAAAAAECcAABAnAAAAAAAAAAAAAAAAAAAAAAAAAAAAAAAAAAAAAAAAAAAAABQAAAAAAAAAwMD/AAAAAABkAAAAMgAAAAAAAABkAAAAAAAAAH9/fwAKAAAAHwAAAFQAAABfy+8FS8DnAAAAAAAAAAAAAAAAAAAAAAAAAAAAAAAAAAAAAAAAAAAAX8vvBX9/fwDr6+sDzMzMAMDA/wB/f38AAAAAAAAAAAAAAAAAAAAAAAAAAAAhAAAAGAAAABQAAAAAAAAAsBgAAMMCAAAwKgAAAAAAACYAAAAIAAAA//////////8="/>
                </a:ext>
              </a:extLst>
            </p:cNvSpPr>
            <p:nvPr/>
          </p:nvSpPr>
          <p:spPr>
            <a:xfrm>
              <a:off x="0" y="4013200"/>
              <a:ext cx="448945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69000"/>
              </a:schemeClr>
            </a:solidFill>
            <a:ln>
              <a:noFill/>
            </a:ln>
            <a:effectLst/>
          </p:spPr>
        </p:sp>
      </p:grpSp>
      <p:sp>
        <p:nvSpPr>
          <p:cNvPr id="13" name="Title Placeholder 1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Oh5xAI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wAMAAA05AADgCwAAEAAAACYAAAAIAAAAvy8AAP//wQE="/>
              </a:ext>
            </a:extLst>
          </p:cNvSpPr>
          <p:nvPr>
            <p:ph type="title"/>
          </p:nvPr>
        </p:nvSpPr>
        <p:spPr>
          <a:xfrm>
            <a:off x="677545" y="609600"/>
            <a:ext cx="8596630" cy="1320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en-US"/>
            </a:pPr>
            <a:r>
              <a:t>Click to edit Master title style</a:t>
            </a:r>
          </a:p>
        </p:txBody>
      </p:sp>
      <p:sp>
        <p:nvSpPr>
          <p:cNvPr id="14" name="Text Placeholder 2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Rvd24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Sw0AAA05AAAqJQAAEAAAACYAAAAIAAAAPy8AAP//wQE="/>
              </a:ext>
            </a:extLst>
          </p:cNvSpPr>
          <p:nvPr>
            <p:ph type="body" idx="1"/>
          </p:nvPr>
        </p:nvSpPr>
        <p:spPr>
          <a:xfrm>
            <a:off x="677545" y="2160905"/>
            <a:ext cx="8596630" cy="38804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en-US"/>
            </a:pPr>
            <a:r>
              <a:t>Edit Master text styles</a:t>
            </a:r>
          </a:p>
          <a:p>
            <a:pPr lvl="1">
              <a:defRPr lang="en-US"/>
            </a:pPr>
            <a:r>
              <a:t>Second level</a:t>
            </a:r>
          </a:p>
          <a:p>
            <a:pPr lvl="2">
              <a:defRPr lang="en-US"/>
            </a:pPr>
            <a:r>
              <a:t>Third level</a:t>
            </a:r>
          </a:p>
          <a:p>
            <a:pPr lvl="3">
              <a:defRPr lang="en-US"/>
            </a:pPr>
            <a:r>
              <a:t>Fourth level</a:t>
            </a:r>
          </a:p>
          <a:p>
            <a:pPr lvl="4">
              <a:defRPr lang="en-US"/>
            </a:pPr>
            <a:r>
              <a:t>Fifth level</a:t>
            </a:r>
          </a:p>
        </p:txBody>
      </p:sp>
      <p:sp>
        <p:nvSpPr>
          <p:cNvPr id="15" name="Date Placeholder 3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E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BTLAAAKiUAAO8xAABpJwAAEAAAACYAAAAIAAAAv48AAP//wQE="/>
              </a:ext>
            </a:extLst>
          </p:cNvSpPr>
          <p:nvPr>
            <p:ph type="dt" sz="half" idx="2"/>
          </p:nvPr>
        </p:nvSpPr>
        <p:spPr>
          <a:xfrm>
            <a:off x="7205345" y="6041390"/>
            <a:ext cx="91186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r">
              <a:defRPr lang="en-US" sz="900">
                <a:solidFill>
                  <a:srgbClr val="8C8C8C"/>
                </a:solidFill>
              </a:defRPr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IN"/>
            </a:pPr>
            <a:fld id="{33D560E4-AADE-8096-906D-5CC32E236609}" type="datetime1">
              <a:rPr lang="en-US"/>
              <a:t>3/25/2024</a:t>
            </a:fld>
            <a:endParaRPr lang="en-US"/>
          </a:p>
        </p:txBody>
      </p:sp>
      <p:sp>
        <p:nvSpPr>
          <p:cNvPr id="16" name="Footer Placeholder 4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GVtZUM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rBAAAKiUAAOgqAABpJwAAEAAAACYAAAAIAAAAv48AAP//wQE="/>
              </a:ext>
            </a:extLst>
          </p:cNvSpPr>
          <p:nvPr>
            <p:ph type="ftr" sz="quarter" idx="3"/>
          </p:nvPr>
        </p:nvSpPr>
        <p:spPr>
          <a:xfrm>
            <a:off x="677545" y="6041390"/>
            <a:ext cx="6297295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l">
              <a:defRPr lang="en-IN" sz="900">
                <a:solidFill>
                  <a:srgbClr val="8C8C8C"/>
                </a:solidFill>
              </a:defRPr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IN"/>
            </a:pPr>
            <a:endParaRPr/>
          </a:p>
        </p:txBody>
      </p:sp>
      <p:sp>
        <p:nvSpPr>
          <p:cNvPr id="17" name="Slide Number Placeholder 5"/>
          <p:cNvSpPr>
            <a:spLocks noGrp="1" noChangeArrowheads="1"/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GZpY2U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ZNAAAKiUAAA05AABpJwAAEAAAACYAAAAIAAAAv48AAP//wQE="/>
              </a:ext>
            </a:extLst>
          </p:cNvSpPr>
          <p:nvPr>
            <p:ph type="sldNum" sz="quarter" idx="4"/>
          </p:nvPr>
        </p:nvSpPr>
        <p:spPr>
          <a:xfrm>
            <a:off x="8590915" y="6041390"/>
            <a:ext cx="68326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r">
              <a:defRPr lang="en-IN" sz="900">
                <a:solidFill>
                  <a:schemeClr val="accent1"/>
                </a:solidFill>
              </a:defRPr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  <a:lvl6pPr>
              <a:defRPr lang="en-US"/>
            </a:lvl6pPr>
            <a:lvl7pPr>
              <a:defRPr lang="en-US"/>
            </a:lvl7pPr>
            <a:lvl8pPr>
              <a:defRPr lang="en-US"/>
            </a:lvl8pPr>
            <a:lvl9pPr>
              <a:defRPr lang="en-US"/>
            </a:lvl9pPr>
          </a:lstStyle>
          <a:p>
            <a:pPr>
              <a:defRPr lang="en-IN"/>
            </a:pPr>
            <a:fld id="{04BBE3E7-A9E9-EE15-A703-5F40AD4D510A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37" r:id="rId1"/>
    <p:sldLayoutId id="2147484238" r:id="rId2"/>
    <p:sldLayoutId id="2147484239" r:id="rId3"/>
    <p:sldLayoutId id="2147484240" r:id="rId4"/>
    <p:sldLayoutId id="2147484241" r:id="rId5"/>
    <p:sldLayoutId id="2147484242" r:id="rId6"/>
    <p:sldLayoutId id="2147484243" r:id="rId7"/>
    <p:sldLayoutId id="2147484244" r:id="rId8"/>
    <p:sldLayoutId id="2147484245" r:id="rId9"/>
    <p:sldLayoutId id="2147484246" r:id="rId10"/>
    <p:sldLayoutId id="2147484247" r:id="rId11"/>
    <p:sldLayoutId id="2147484248" r:id="rId12"/>
    <p:sldLayoutId id="2147484249" r:id="rId13"/>
    <p:sldLayoutId id="2147484250" r:id="rId14"/>
    <p:sldLayoutId id="2147484251" r:id="rId15"/>
    <p:sldLayoutId id="2147484252" r:id="rId16"/>
  </p:sldLayoutIdLst>
  <p:hf sldNum="0" hdr="0" ftr="0" dt="0"/>
  <p:txStyles>
    <p:title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" spc="0" baseline="0">
          <a:solidFill>
            <a:schemeClr val="accent1"/>
          </a:solidFill>
          <a:effectLst/>
          <a:latin typeface="Trebuchet MS" charset="0"/>
          <a:ea typeface="Trebuchet MS" charset="0"/>
          <a:cs typeface="Trebuchet MS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2"/>
          </a:solidFill>
          <a:effectLst/>
          <a:latin typeface="Trebuchet MS" charset="0"/>
          <a:ea typeface="Trebuchet MS" charset="0"/>
          <a:cs typeface="Trebuchet MS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2"/>
          </a:solidFill>
          <a:effectLst/>
          <a:latin typeface="Trebuchet MS" charset="0"/>
          <a:ea typeface="Trebuchet MS" charset="0"/>
          <a:cs typeface="Trebuchet MS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2"/>
          </a:solidFill>
          <a:effectLst/>
          <a:latin typeface="Trebuchet MS" charset="0"/>
          <a:ea typeface="Trebuchet MS" charset="0"/>
          <a:cs typeface="Trebuchet MS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2"/>
          </a:solidFill>
          <a:effectLst/>
          <a:latin typeface="Trebuchet MS" charset="0"/>
          <a:ea typeface="Trebuchet MS" charset="0"/>
          <a:cs typeface="Trebuchet MS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2"/>
          </a:solidFill>
          <a:effectLst/>
          <a:latin typeface="Trebuchet MS" charset="0"/>
          <a:ea typeface="Trebuchet MS" charset="0"/>
          <a:cs typeface="Trebuchet MS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2"/>
          </a:solidFill>
          <a:effectLst/>
          <a:latin typeface="Trebuchet MS" charset="0"/>
          <a:ea typeface="Trebuchet MS" charset="0"/>
          <a:cs typeface="Trebuchet MS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2"/>
          </a:solidFill>
          <a:effectLst/>
          <a:latin typeface="Trebuchet MS" charset="0"/>
          <a:ea typeface="Trebuchet MS" charset="0"/>
          <a:cs typeface="Trebuchet MS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2"/>
          </a:solidFill>
          <a:effectLst/>
          <a:latin typeface="Trebuchet MS" charset="0"/>
          <a:ea typeface="Trebuchet MS" charset="0"/>
          <a:cs typeface="Trebuchet MS" charset="0"/>
        </a:defRPr>
      </a:lvl9pPr>
    </p:titleStyle>
    <p:bodyStyle>
      <a:lvl1pPr marL="342900" marR="0" indent="-342900" algn="l" defTabSz="45720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ts val="1440"/>
        <a:buFont typeface="Wingdings 3" charset="0"/>
        <a:buChar char=""/>
        <a:tabLst/>
        <a:defRPr lang="en-US" sz="1800" b="0" i="0" u="none" strike="noStrike" kern="1" spc="0" baseline="0">
          <a:solidFill>
            <a:srgbClr val="3F3F3F"/>
          </a:solidFill>
          <a:effectLst/>
          <a:latin typeface="Trebuchet MS" charset="0"/>
          <a:ea typeface="Trebuchet MS" charset="0"/>
          <a:cs typeface="Trebuchet MS" charset="0"/>
        </a:defRPr>
      </a:lvl1pPr>
      <a:lvl2pPr marL="742950" marR="0" indent="-285750" algn="l" defTabSz="45720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ts val="1280"/>
        <a:buFont typeface="Wingdings 3" charset="0"/>
        <a:buChar char=""/>
        <a:tabLst/>
        <a:defRPr lang="en-US" sz="1600" b="0" i="0" u="none" strike="noStrike" kern="1" spc="0" baseline="0">
          <a:solidFill>
            <a:srgbClr val="3F3F3F"/>
          </a:solidFill>
          <a:effectLst/>
          <a:latin typeface="Trebuchet MS" charset="0"/>
          <a:ea typeface="Trebuchet MS" charset="0"/>
          <a:cs typeface="Trebuchet MS" charset="0"/>
        </a:defRPr>
      </a:lvl2pPr>
      <a:lvl3pPr marL="1143000" marR="0" indent="-228600" algn="l" defTabSz="45720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ts val="1120"/>
        <a:buFont typeface="Wingdings 3" charset="0"/>
        <a:buChar char=""/>
        <a:tabLst/>
        <a:defRPr lang="en-US" sz="1400" b="0" i="0" u="none" strike="noStrike" kern="1" spc="0" baseline="0">
          <a:solidFill>
            <a:srgbClr val="3F3F3F"/>
          </a:solidFill>
          <a:effectLst/>
          <a:latin typeface="Trebuchet MS" charset="0"/>
          <a:ea typeface="Trebuchet MS" charset="0"/>
          <a:cs typeface="Trebuchet MS" charset="0"/>
        </a:defRPr>
      </a:lvl3pPr>
      <a:lvl4pPr marL="1600200" marR="0" indent="-228600" algn="l" defTabSz="45720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ts val="960"/>
        <a:buFont typeface="Wingdings 3" charset="0"/>
        <a:buChar char=""/>
        <a:tabLst/>
        <a:defRPr lang="en-US" sz="1200" b="0" i="0" u="none" strike="noStrike" kern="1" spc="0" baseline="0">
          <a:solidFill>
            <a:srgbClr val="3F3F3F"/>
          </a:solidFill>
          <a:effectLst/>
          <a:latin typeface="Trebuchet MS" charset="0"/>
          <a:ea typeface="Trebuchet MS" charset="0"/>
          <a:cs typeface="Trebuchet MS" charset="0"/>
        </a:defRPr>
      </a:lvl4pPr>
      <a:lvl5pPr marL="2057400" marR="0" indent="-228600" algn="l" defTabSz="45720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ts val="960"/>
        <a:buFont typeface="Wingdings 3" charset="0"/>
        <a:buChar char=""/>
        <a:tabLst/>
        <a:defRPr lang="en-US" sz="1200" b="0" i="0" u="none" strike="noStrike" kern="1" spc="0" baseline="0">
          <a:solidFill>
            <a:srgbClr val="3F3F3F"/>
          </a:solidFill>
          <a:effectLst/>
          <a:latin typeface="Trebuchet MS" charset="0"/>
          <a:ea typeface="Trebuchet MS" charset="0"/>
          <a:cs typeface="Trebuchet MS" charset="0"/>
        </a:defRPr>
      </a:lvl5pPr>
      <a:lvl6pPr marL="2514600" marR="0" indent="-228600" algn="l" defTabSz="45720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Tx/>
        <a:buFont typeface="Wingdings 3" charset="0"/>
        <a:buChar char=""/>
        <a:tabLst/>
        <a:defRPr lang="en-US" sz="1200" b="0" i="0" u="none" strike="noStrike" kern="1" spc="0" baseline="0">
          <a:solidFill>
            <a:srgbClr val="3F3F3F"/>
          </a:solidFill>
          <a:effectLst/>
          <a:latin typeface="Trebuchet MS" charset="0"/>
          <a:ea typeface="Trebuchet MS" charset="0"/>
          <a:cs typeface="Trebuchet MS" charset="0"/>
        </a:defRPr>
      </a:lvl6pPr>
      <a:lvl7pPr marL="2971800" marR="0" indent="-228600" algn="l" defTabSz="45720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Tx/>
        <a:buFont typeface="Wingdings 3" charset="0"/>
        <a:buChar char=""/>
        <a:tabLst/>
        <a:defRPr lang="en-US" sz="1200" b="0" i="0" u="none" strike="noStrike" kern="1" spc="0" baseline="0">
          <a:solidFill>
            <a:srgbClr val="3F3F3F"/>
          </a:solidFill>
          <a:effectLst/>
          <a:latin typeface="Trebuchet MS" charset="0"/>
          <a:ea typeface="Trebuchet MS" charset="0"/>
          <a:cs typeface="Trebuchet MS" charset="0"/>
        </a:defRPr>
      </a:lvl7pPr>
      <a:lvl8pPr marL="3429000" marR="0" indent="-228600" algn="l" defTabSz="45720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Tx/>
        <a:buFont typeface="Wingdings 3" charset="0"/>
        <a:buChar char=""/>
        <a:tabLst/>
        <a:defRPr lang="en-US" sz="1200" b="0" i="0" u="none" strike="noStrike" kern="1" spc="0" baseline="0">
          <a:solidFill>
            <a:srgbClr val="3F3F3F"/>
          </a:solidFill>
          <a:effectLst/>
          <a:latin typeface="Trebuchet MS" charset="0"/>
          <a:ea typeface="Trebuchet MS" charset="0"/>
          <a:cs typeface="Trebuchet MS" charset="0"/>
        </a:defRPr>
      </a:lvl8pPr>
      <a:lvl9pPr marL="3886200" marR="0" indent="-228600" algn="l" defTabSz="45720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Tx/>
        <a:buFont typeface="Wingdings 3" charset="0"/>
        <a:buChar char=""/>
        <a:tabLst/>
        <a:defRPr lang="en-US" sz="1200" b="0" i="0" u="none" strike="noStrike" kern="1" spc="0" baseline="0">
          <a:solidFill>
            <a:srgbClr val="3F3F3F"/>
          </a:solidFill>
          <a:effectLst/>
          <a:latin typeface="Trebuchet MS" charset="0"/>
          <a:ea typeface="Trebuchet MS" charset="0"/>
          <a:cs typeface="Trebuchet MS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1"/>
          </a:solidFill>
          <a:effectLst/>
          <a:latin typeface="Trebuchet MS" charset="0"/>
          <a:ea typeface="Trebuchet MS" charset="0"/>
          <a:cs typeface="Trebuchet MS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1"/>
          </a:solidFill>
          <a:effectLst/>
          <a:latin typeface="Trebuchet MS" charset="0"/>
          <a:ea typeface="Trebuchet MS" charset="0"/>
          <a:cs typeface="Trebuchet MS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1"/>
          </a:solidFill>
          <a:effectLst/>
          <a:latin typeface="Trebuchet MS" charset="0"/>
          <a:ea typeface="Trebuchet MS" charset="0"/>
          <a:cs typeface="Trebuchet MS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1"/>
          </a:solidFill>
          <a:effectLst/>
          <a:latin typeface="Trebuchet MS" charset="0"/>
          <a:ea typeface="Trebuchet MS" charset="0"/>
          <a:cs typeface="Trebuchet MS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1"/>
          </a:solidFill>
          <a:effectLst/>
          <a:latin typeface="Trebuchet MS" charset="0"/>
          <a:ea typeface="Trebuchet MS" charset="0"/>
          <a:cs typeface="Trebuchet MS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1"/>
          </a:solidFill>
          <a:effectLst/>
          <a:latin typeface="Trebuchet MS" charset="0"/>
          <a:ea typeface="Trebuchet MS" charset="0"/>
          <a:cs typeface="Trebuchet MS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1"/>
          </a:solidFill>
          <a:effectLst/>
          <a:latin typeface="Trebuchet MS" charset="0"/>
          <a:ea typeface="Trebuchet MS" charset="0"/>
          <a:cs typeface="Trebuchet MS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1"/>
          </a:solidFill>
          <a:effectLst/>
          <a:latin typeface="Trebuchet MS" charset="0"/>
          <a:ea typeface="Trebuchet MS" charset="0"/>
          <a:cs typeface="Trebuchet MS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spc="0" baseline="0">
          <a:solidFill>
            <a:schemeClr val="tx1"/>
          </a:solidFill>
          <a:effectLst/>
          <a:latin typeface="Trebuchet MS" charset="0"/>
          <a:ea typeface="Trebuchet MS" charset="0"/>
          <a:cs typeface="Trebuchet MS" charset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understanding-nlp-how-ai-understands-our-languages-77601002cffc" TargetMode="External"/><Relationship Id="rId2" Type="http://schemas.openxmlformats.org/officeDocument/2006/relationships/hyperlink" Target="https://ieeexplore.ieee.org/document/9051160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journals.ala.org/index.php/ltr/article/view/7361/10126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1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5BAAAKQYAACtBAADzCQAAEAAAACYAAAAIAAAA//////////8="/>
              </a:ext>
            </a:extLst>
          </p:cNvSpPr>
          <p:nvPr/>
        </p:nvSpPr>
        <p:spPr>
          <a:xfrm>
            <a:off x="727075" y="1001395"/>
            <a:ext cx="9866630" cy="111400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/>
            </a:pPr>
            <a:endParaRPr lang="en-GB" sz="2400" b="1" dirty="0" smtClean="0">
              <a:solidFill>
                <a:srgbClr val="002060"/>
              </a:solidFill>
              <a:latin typeface="Bookman Old Style" charset="0"/>
              <a:ea typeface="Trebuchet MS" charset="0"/>
              <a:cs typeface="Trebuchet MS" charset="0"/>
            </a:endParaRPr>
          </a:p>
          <a:p>
            <a:pPr algn="ctr">
              <a:lnSpc>
                <a:spcPct val="150000"/>
              </a:lnSpc>
              <a:defRPr lang="en-US"/>
            </a:pPr>
            <a:endParaRPr lang="en-GB" sz="2400" b="1" dirty="0">
              <a:solidFill>
                <a:srgbClr val="002060"/>
              </a:solidFill>
              <a:latin typeface="Bookman Old Style" charset="0"/>
            </a:endParaRPr>
          </a:p>
          <a:p>
            <a:pPr algn="ctr">
              <a:lnSpc>
                <a:spcPct val="150000"/>
              </a:lnSpc>
              <a:defRPr lang="en-US"/>
            </a:pPr>
            <a:endParaRPr lang="en-GB" sz="2400" b="1" dirty="0" smtClean="0">
              <a:solidFill>
                <a:srgbClr val="002060"/>
              </a:solidFill>
              <a:latin typeface="Bookman Old Style" charset="0"/>
              <a:ea typeface="Trebuchet MS" charset="0"/>
              <a:cs typeface="Trebuchet MS" charset="0"/>
            </a:endParaRPr>
          </a:p>
          <a:p>
            <a:pPr algn="ctr">
              <a:lnSpc>
                <a:spcPct val="150000"/>
              </a:lnSpc>
              <a:defRPr lang="en-US"/>
            </a:pPr>
            <a:endParaRPr lang="en-GB" sz="2400" b="1" dirty="0">
              <a:solidFill>
                <a:srgbClr val="002060"/>
              </a:solidFill>
              <a:latin typeface="Bookman Old Style" charset="0"/>
            </a:endParaRPr>
          </a:p>
          <a:p>
            <a:pPr algn="ctr">
              <a:lnSpc>
                <a:spcPct val="150000"/>
              </a:lnSpc>
              <a:defRPr lang="en-US"/>
            </a:pPr>
            <a:endParaRPr lang="en-GB" sz="2400" b="1" dirty="0" smtClean="0">
              <a:solidFill>
                <a:srgbClr val="002060"/>
              </a:solidFill>
              <a:latin typeface="Bookman Old Style" charset="0"/>
              <a:ea typeface="Trebuchet MS" charset="0"/>
              <a:cs typeface="Trebuchet MS" charset="0"/>
            </a:endParaRPr>
          </a:p>
          <a:p>
            <a:pPr algn="ctr">
              <a:lnSpc>
                <a:spcPct val="150000"/>
              </a:lnSpc>
              <a:defRPr lang="en-US"/>
            </a:pPr>
            <a:endParaRPr lang="en-GB" sz="2400" b="1" dirty="0">
              <a:solidFill>
                <a:srgbClr val="002060"/>
              </a:solidFill>
              <a:latin typeface="Bookman Old Style" charset="0"/>
            </a:endParaRPr>
          </a:p>
          <a:p>
            <a:pPr algn="ctr">
              <a:lnSpc>
                <a:spcPct val="150000"/>
              </a:lnSpc>
              <a:defRPr lang="en-US"/>
            </a:pPr>
            <a:endParaRPr lang="en-GB" sz="2400" b="1" dirty="0" smtClean="0">
              <a:solidFill>
                <a:srgbClr val="002060"/>
              </a:solidFill>
              <a:latin typeface="Bookman Old Style" charset="0"/>
              <a:ea typeface="Trebuchet MS" charset="0"/>
              <a:cs typeface="Trebuchet MS" charset="0"/>
            </a:endParaRPr>
          </a:p>
          <a:p>
            <a:pPr algn="ctr">
              <a:lnSpc>
                <a:spcPct val="150000"/>
              </a:lnSpc>
              <a:defRPr lang="en-US"/>
            </a:pPr>
            <a:r>
              <a:rPr lang="en-GB" sz="2400" b="1" dirty="0" smtClean="0">
                <a:solidFill>
                  <a:srgbClr val="002060"/>
                </a:solidFill>
                <a:latin typeface="Bookman Old Style" charset="0"/>
                <a:ea typeface="Trebuchet MS" charset="0"/>
                <a:cs typeface="Trebuchet MS" charset="0"/>
              </a:rPr>
              <a:t>BUILDING </a:t>
            </a:r>
            <a:r>
              <a:rPr lang="en-GB" sz="2400" b="1" dirty="0">
                <a:solidFill>
                  <a:srgbClr val="002060"/>
                </a:solidFill>
                <a:latin typeface="Bookman Old Style" charset="0"/>
                <a:ea typeface="Trebuchet MS" charset="0"/>
                <a:cs typeface="Trebuchet MS" charset="0"/>
              </a:rPr>
              <a:t>AN INTELLIGENT DESKTOP VOICE ASSISTANT USING NLP AND AI</a:t>
            </a:r>
            <a:endParaRPr lang="en-IN" sz="2400" b="1" dirty="0">
              <a:solidFill>
                <a:srgbClr val="002060"/>
              </a:solidFill>
              <a:latin typeface="Bookman Old Style" charset="0"/>
              <a:ea typeface="Trebuchet MS" charset="0"/>
              <a:cs typeface="Trebuchet MS" charset="0"/>
            </a:endParaRPr>
          </a:p>
        </p:txBody>
      </p:sp>
      <p:sp>
        <p:nvSpPr>
          <p:cNvPr id="4" name="Rectangle 16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B/f38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C5KAAANxYAANpGAADqIQAAEAAAACYAAAAIAAAA//////////8="/>
              </a:ext>
            </a:extLst>
          </p:cNvSpPr>
          <p:nvPr/>
        </p:nvSpPr>
        <p:spPr>
          <a:xfrm>
            <a:off x="6619875" y="4787265"/>
            <a:ext cx="4897755" cy="138152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r>
              <a:rPr lang="en-US" dirty="0" smtClean="0"/>
              <a:t>               BY </a:t>
            </a:r>
          </a:p>
          <a:p>
            <a:r>
              <a:rPr lang="en-US" dirty="0" smtClean="0"/>
              <a:t>            K.ABHINAY</a:t>
            </a:r>
            <a:endParaRPr lang="en-US" dirty="0"/>
          </a:p>
          <a:p>
            <a:r>
              <a:rPr lang="en-US" dirty="0"/>
              <a:t>																      </a:t>
            </a:r>
          </a:p>
          <a:p>
            <a:pPr marL="6350">
              <a:spcAft>
                <a:spcPts val="780"/>
              </a:spcAft>
              <a:defRPr lang="en-US"/>
            </a:pPr>
            <a:endParaRPr lang="en-IN" b="1" dirty="0">
              <a:latin typeface="Bookman Old Style" charset="0"/>
              <a:ea typeface="Calibri" pitchFamily="2" charset="0"/>
              <a:cs typeface="Times New Roman" pitchFamily="1" charset="0"/>
            </a:endParaRPr>
          </a:p>
        </p:txBody>
      </p:sp>
      <p:sp>
        <p:nvSpPr>
          <p:cNvPr id="5" name="TextBox 17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C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EAQQ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iDgAAqyMAAEU6AAD7JwAAEAAAACYAAAAIAAAA//////////8="/>
              </a:ext>
            </a:extLst>
          </p:cNvSpPr>
          <p:nvPr/>
        </p:nvSpPr>
        <p:spPr>
          <a:xfrm>
            <a:off x="7506269" y="5798185"/>
            <a:ext cx="3766782" cy="7010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b"/>
          <a:lstStyle/>
          <a:p>
            <a:pPr algn="ctr">
              <a:defRPr lang="en-US" sz="2000"/>
            </a:pPr>
            <a:endParaRPr lang="en-US" b="1" dirty="0">
              <a:solidFill>
                <a:srgbClr val="FF0000"/>
              </a:solidFill>
              <a:latin typeface="Bookman Old Style" charset="0"/>
              <a:ea typeface="Trebuchet MS" charset="0"/>
              <a:cs typeface="Trebuchet M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wAaQ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AoDwAApwEAAG4zAABrBwAAEAAAACYAAAAIAAAA//////////8="/>
              </a:ext>
            </a:extLst>
          </p:cNvSpPr>
          <p:nvPr/>
        </p:nvSpPr>
        <p:spPr>
          <a:xfrm>
            <a:off x="2463800" y="268605"/>
            <a:ext cx="5896610" cy="9372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7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SYSTEM ARCHITECTURE</a:t>
            </a:r>
          </a:p>
        </p:txBody>
      </p:sp>
      <p:sp>
        <p:nvSpPr>
          <p:cNvPr id="3" name="TextBox 3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EAQQ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AdDwAAQyUAAPk2AAAaKAAAECAAACYAAAAIAAAA//////////8="/>
              </a:ext>
            </a:extLst>
          </p:cNvSpPr>
          <p:nvPr/>
        </p:nvSpPr>
        <p:spPr>
          <a:xfrm>
            <a:off x="2456815" y="6057265"/>
            <a:ext cx="6479540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algn="ctr"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Fig – Architecture of speech recognition model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4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oQYAAMAEAACbCQAAtQM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JQwAAJcGAACoOAAAiSQAABAAAAAmAAAACAAAAP//////////"/>
              </a:ext>
            </a:extLst>
          </p:cNvPicPr>
          <p:nvPr/>
        </p:nvPicPr>
        <p:blipFill>
          <a:blip r:embed="rId2"/>
          <a:srcRect l="16970" t="12160" r="24590" b="9490"/>
          <a:stretch>
            <a:fillRect/>
          </a:stretch>
        </p:blipFill>
        <p:spPr>
          <a:xfrm>
            <a:off x="1974215" y="1071245"/>
            <a:ext cx="7235825" cy="486791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APDwAAAAEAAG4zAADEBgAAEAAAACYAAAAIAAAA//////////8="/>
              </a:ext>
            </a:extLst>
          </p:cNvSpPr>
          <p:nvPr/>
        </p:nvSpPr>
        <p:spPr>
          <a:xfrm>
            <a:off x="2447925" y="162560"/>
            <a:ext cx="5912485" cy="9372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7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SYSTEM ARCHITECTURE</a:t>
            </a:r>
          </a:p>
        </p:txBody>
      </p:sp>
      <p:sp>
        <p:nvSpPr>
          <p:cNvPr id="3" name="TextBox 2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wYH/8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A+DQAAXiUAAPs3AAA1KAAAECAAACYAAAAIAAAA//////////8="/>
              </a:ext>
            </a:extLst>
          </p:cNvSpPr>
          <p:nvPr/>
        </p:nvSpPr>
        <p:spPr>
          <a:xfrm>
            <a:off x="2152650" y="6074410"/>
            <a:ext cx="694753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algn="ctr"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Fig – Architecture of speech synthesis model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3"/>
          <p:cNvPicPr>
            <a:extLst>
              <a:ext uri="smNativeData">
                <pr:smNativeData xmlns:pr="smNativeData" xmlns:p14="http://schemas.microsoft.com/office/powerpoint/2010/main" xmlns="" val="SMDATA_15_wbDvYBMAAAAlAAAAEQ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vwgAALoHAAB9CQAAWAMAAAAAAABkAAAAZAAAAAAAAAAjAAAABAAAAGQAAAAXAAAAFAAAAAAAAAAAAAAA/38AAP9/AAAAAAAACQAAAAQAAABpQ7ax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pQkAABsGAAAgOgAA4CUAABAAAAAmAAAACAAAAP//////////"/>
              </a:ext>
            </a:extLst>
          </p:cNvPicPr>
          <p:nvPr/>
        </p:nvPicPr>
        <p:blipFill>
          <a:blip r:embed="rId2"/>
          <a:srcRect l="22390" t="19780" r="24290" b="8560"/>
          <a:stretch>
            <a:fillRect/>
          </a:stretch>
        </p:blipFill>
        <p:spPr>
          <a:xfrm>
            <a:off x="1567815" y="992505"/>
            <a:ext cx="7880985" cy="516445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wAaQ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CPFAAA8QAAAFQ1AADpBAAAEAAAACYAAAAIAAAA//////////8="/>
              </a:ext>
            </a:extLst>
          </p:cNvSpPr>
          <p:nvPr/>
        </p:nvSpPr>
        <p:spPr>
          <a:xfrm>
            <a:off x="3342005" y="153035"/>
            <a:ext cx="5327015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IMPLEMENTED WORK</a:t>
            </a:r>
          </a:p>
        </p:txBody>
      </p:sp>
      <p:sp>
        <p:nvSpPr>
          <p:cNvPr id="3" name="TextBox 3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EAQQ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DAgAA6gUAALtEAADkKAAAEAAAACYAAAAIAAAA//////////8="/>
              </a:ext>
            </a:extLst>
          </p:cNvSpPr>
          <p:nvPr/>
        </p:nvSpPr>
        <p:spPr>
          <a:xfrm>
            <a:off x="367665" y="961390"/>
            <a:ext cx="10805160" cy="56857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lnSpc>
                <a:spcPct val="150000"/>
              </a:lnSpc>
              <a:defRPr lang="en-US" sz="2600"/>
            </a:pPr>
            <a:r>
              <a:rPr lang="en-US" sz="2800" b="1">
                <a:latin typeface="Bahnschrift" charset="0"/>
                <a:ea typeface="Trebuchet MS" charset="0"/>
                <a:cs typeface="Trebuchet MS" charset="0"/>
              </a:rPr>
              <a:t>Stage 1  Implementation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r>
              <a:rPr lang="en-US" sz="2800">
                <a:latin typeface="Bahnschrift" charset="0"/>
                <a:ea typeface="Trebuchet MS" charset="0"/>
                <a:cs typeface="Trebuchet MS" charset="0"/>
              </a:rPr>
              <a:t>Installation of Python modules</a:t>
            </a:r>
          </a:p>
        </p:txBody>
      </p:sp>
      <p:pic>
        <p:nvPicPr>
          <p:cNvPr id="4" name="Picture 5" descr="C:\Users\Akhilesh\Pictures\Screenshots\Screenshot (446).png"/>
          <p:cNvPicPr>
            <a:extLst>
              <a:ext uri="smNativeData">
                <pr:smNativeData xmlns:pr="smNativeData" xmlns:p14="http://schemas.microsoft.com/office/powerpoint/2010/main" xmlns="" val="SMDATA_15_wbDvYBMAAAAlAAAAEQ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YwMAAGEFAADUAgAACQ0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1wUAAD4OAAAbPAAAWyYAABAAAAAmAAAACAAAAP//////////"/>
              </a:ext>
            </a:extLst>
          </p:cNvPicPr>
          <p:nvPr/>
        </p:nvPicPr>
        <p:blipFill>
          <a:blip r:embed="rId2"/>
          <a:srcRect l="8670" t="13770" r="7240" b="33370"/>
          <a:stretch>
            <a:fillRect/>
          </a:stretch>
        </p:blipFill>
        <p:spPr>
          <a:xfrm>
            <a:off x="949325" y="2315210"/>
            <a:ext cx="8821420" cy="391985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FUAQQ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CPFAAA8QAAAFQ1AADpBAAAEAAAACYAAAAIAAAA//////////8="/>
              </a:ext>
            </a:extLst>
          </p:cNvSpPr>
          <p:nvPr/>
        </p:nvSpPr>
        <p:spPr>
          <a:xfrm>
            <a:off x="3342005" y="153035"/>
            <a:ext cx="5327015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IMPLEMENTED WORK</a:t>
            </a:r>
          </a:p>
        </p:txBody>
      </p:sp>
      <p:sp>
        <p:nvSpPr>
          <p:cNvPr id="3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EAQQAMAAAAEAAAAAAAAAAAAAAAAAAAAAAAAAAeAAAAaAAAAAAAAAAAAAAAAAAAAAAAAAAAAAAAECcAABAnAAAAAAAAAAAAAAAAAAAAAAAAAAAAAAAAAAAAAAAAAAAAABQAAAAAAAAAwMD/AAAAAABkAAAAMgAAAAAAAABkAAAAAAAAAH9/fwAKAAAAHwAAAFQAAAD///8A////AQAAAAAAAAAAAAAAAAAAAAAAAAAAAAAAAAAAAAAAAAAAAAAAAH9/fwDr6+sDzMzMAMDA/wB/f38AAAAAAAAAAAAAAAAAAAAAAAAAAAAhAAAAGAAAABQAAAAvAwAAlwQAAK47AAAKGQAAECAAACYAAAAIAAAA//////////8="/>
              </a:ext>
            </a:extLst>
          </p:cNvSpPr>
          <p:nvPr/>
        </p:nvSpPr>
        <p:spPr>
          <a:xfrm>
            <a:off x="517525" y="746125"/>
            <a:ext cx="9184005" cy="33242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lnSpc>
                <a:spcPct val="150000"/>
              </a:lnSpc>
              <a:defRPr lang="en-US" sz="2600"/>
            </a:pPr>
            <a:r>
              <a:rPr lang="en-IN" sz="2800" b="1">
                <a:latin typeface="Bahnschrift" charset="0"/>
                <a:ea typeface="Trebuchet MS" charset="0"/>
                <a:cs typeface="Trebuchet MS" charset="0"/>
              </a:rPr>
              <a:t>Stage 2 Implementation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Assigning voice for assistant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endParaRPr lang="en-GB" sz="2800">
              <a:latin typeface="Bahnschrift" charset="0"/>
              <a:ea typeface="Trebuchet MS" charset="0"/>
              <a:cs typeface="Trebuchet MS" charset="0"/>
            </a:endParaRPr>
          </a:p>
          <a:p>
            <a:pPr>
              <a:lnSpc>
                <a:spcPct val="150000"/>
              </a:lnSpc>
              <a:defRPr lang="en-US" sz="2600"/>
            </a:pPr>
            <a:endParaRPr lang="en-IN" sz="2800">
              <a:latin typeface="Bahnschrift" charset="0"/>
              <a:ea typeface="Trebuchet MS" charset="0"/>
              <a:cs typeface="Trebuchet MS" charset="0"/>
            </a:endParaRPr>
          </a:p>
          <a:p>
            <a:pPr>
              <a:lnSpc>
                <a:spcPct val="150000"/>
              </a:lnSpc>
              <a:defRPr lang="en-US" sz="2600"/>
            </a:pPr>
            <a:endParaRPr lang="en-IN" sz="2800" b="1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4" descr="C:\Users\Akhilesh\Pictures\Screenshots\Screenshot (447).png"/>
          <p:cNvPicPr>
            <a:extLst>
              <a:ext uri="smNativeData">
                <pr:smNativeData xmlns:pr="smNativeData" xmlns:p14="http://schemas.microsoft.com/office/powerpoint/2010/main" xmlns="" val="SMDATA_15_wbDvYBMAAAAlAAAAEQ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nwMAABgPAACnCgAAqRIAAAAAAABkAAAAZAAAAAAAAAAjAAAABAAAAGQAAAAXAAAAFAAAAAAAAAAAAAAA/38AAP9/AAAAAAAACQAAAAQAAACIDuR1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vwgAAA8OAADMOAAA8xkAABAAAAAmAAAACAAAAP//////////"/>
              </a:ext>
            </a:extLst>
          </p:cNvPicPr>
          <p:nvPr/>
        </p:nvPicPr>
        <p:blipFill>
          <a:blip r:embed="rId2"/>
          <a:srcRect l="9270" t="38640" r="27270" b="47770"/>
          <a:stretch>
            <a:fillRect/>
          </a:stretch>
        </p:blipFill>
        <p:spPr>
          <a:xfrm>
            <a:off x="1421765" y="2285365"/>
            <a:ext cx="7811135" cy="193294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 5" descr="C:\Users\Akhilesh\Pictures\Screenshots\Screenshot (448).png"/>
          <p:cNvPicPr>
            <a:extLst>
              <a:ext uri="smNativeData">
                <pr:smNativeData xmlns:pr="smNativeData" xmlns:p14="http://schemas.microsoft.com/office/powerpoint/2010/main" xmlns="" val="SMDATA_15_wbDvYBMAAAAlAAAAEQ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pQMAAPoPAADJBwAAKhAAAAAAAABkAAAAZAAAAAAAAAAjAAAABAAAAGQAAAAXAAAAFAAAAAAAAAAAAAAA/38AAP9/AAAAAAAACQAAAAQAAAD4xf3v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6AgAALkbAADMOAAAWyYAABAAAAAmAAAACAAAAP//////////"/>
              </a:ext>
            </a:extLst>
          </p:cNvPicPr>
          <p:nvPr/>
        </p:nvPicPr>
        <p:blipFill>
          <a:blip r:embed="rId3"/>
          <a:srcRect l="9330" t="40900" r="19930" b="41380"/>
          <a:stretch>
            <a:fillRect/>
          </a:stretch>
        </p:blipFill>
        <p:spPr>
          <a:xfrm>
            <a:off x="1447800" y="4506595"/>
            <a:ext cx="7785100" cy="172847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KHmFn8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CPFAAA8QAAAFQ1AADpBAAAEAAAACYAAAAIAAAA//////////8="/>
              </a:ext>
            </a:extLst>
          </p:cNvSpPr>
          <p:nvPr/>
        </p:nvSpPr>
        <p:spPr>
          <a:xfrm>
            <a:off x="3342005" y="153035"/>
            <a:ext cx="5327015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IMPLEMENTED WORK</a:t>
            </a:r>
          </a:p>
        </p:txBody>
      </p:sp>
      <p:sp>
        <p:nvSpPr>
          <p:cNvPr id="3" name="TextBox 3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DAgAA6gUAALtEAADkKAAAEAAAACYAAAAIAAAA//////////8="/>
              </a:ext>
            </a:extLst>
          </p:cNvSpPr>
          <p:nvPr/>
        </p:nvSpPr>
        <p:spPr>
          <a:xfrm>
            <a:off x="367665" y="961390"/>
            <a:ext cx="10805160" cy="56857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lnSpc>
                <a:spcPct val="150000"/>
              </a:lnSpc>
              <a:defRPr lang="en-US" sz="2600"/>
            </a:pPr>
            <a:r>
              <a:rPr lang="en-US" sz="2800" b="1">
                <a:latin typeface="Bahnschrift" charset="0"/>
                <a:ea typeface="Trebuchet MS" charset="0"/>
                <a:cs typeface="Trebuchet MS" charset="0"/>
              </a:rPr>
              <a:t>Stage 3  Implementation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r>
              <a:rPr lang="en-US" sz="2800">
                <a:latin typeface="Bahnschrift" charset="0"/>
                <a:ea typeface="Trebuchet MS" charset="0"/>
                <a:cs typeface="Trebuchet MS" charset="0"/>
              </a:rPr>
              <a:t>Collecting voice input </a:t>
            </a:r>
          </a:p>
        </p:txBody>
      </p:sp>
      <p:pic>
        <p:nvPicPr>
          <p:cNvPr id="4" name="Picture 3" descr="C:\Users\Akhilesh\Pictures\Screenshots\Screenshot (450).png"/>
          <p:cNvPicPr>
            <a:extLst>
              <a:ext uri="smNativeData">
                <pr:smNativeData xmlns:pr="smNativeData" xmlns:p14="http://schemas.microsoft.com/office/powerpoint/2010/main" xmlns="" val="SMDATA_15_wbDvYBMAAAAlAAAAEQ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kwMAAEYHAADyAwAANAgAAAAAAABkAAAAZAAAAAAAAAAjAAAABAAAAGQAAAAXAAAAFAAAAAAAAAAAAAAA/38AAP9/AAAAAAAACQAAAAQAAAB9Cj2d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igYAAGkOAACyOQAANycAABAAAAAmAAAACAAAAP//////////"/>
              </a:ext>
            </a:extLst>
          </p:cNvPicPr>
          <p:nvPr/>
        </p:nvPicPr>
        <p:blipFill>
          <a:blip r:embed="rId2"/>
          <a:srcRect l="9150" t="18620" r="10100" b="21000"/>
          <a:stretch>
            <a:fillRect/>
          </a:stretch>
        </p:blipFill>
        <p:spPr>
          <a:xfrm>
            <a:off x="1062990" y="2342515"/>
            <a:ext cx="8315960" cy="40322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JHQA3Y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CPFAAA8QAAAFQ1AADpBAAAEAAAACYAAAAIAAAA//////////8="/>
              </a:ext>
            </a:extLst>
          </p:cNvSpPr>
          <p:nvPr/>
        </p:nvSpPr>
        <p:spPr>
          <a:xfrm>
            <a:off x="3342005" y="153035"/>
            <a:ext cx="5327015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IMPLEMENTED WORK</a:t>
            </a:r>
          </a:p>
        </p:txBody>
      </p:sp>
      <p:sp>
        <p:nvSpPr>
          <p:cNvPr id="3" name="TextBox 3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DAgAA6QQAALtEAADjJwAAEAAAACYAAAAIAAAA//////////8="/>
              </a:ext>
            </a:extLst>
          </p:cNvSpPr>
          <p:nvPr/>
        </p:nvSpPr>
        <p:spPr>
          <a:xfrm>
            <a:off x="367665" y="798195"/>
            <a:ext cx="10805160" cy="56857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lnSpc>
                <a:spcPct val="150000"/>
              </a:lnSpc>
              <a:defRPr lang="en-US" sz="2600"/>
            </a:pPr>
            <a:r>
              <a:rPr lang="en-US" sz="2800" b="1">
                <a:latin typeface="Bahnschrift" charset="0"/>
                <a:ea typeface="Trebuchet MS" charset="0"/>
                <a:cs typeface="Trebuchet MS" charset="0"/>
              </a:rPr>
              <a:t>Stage 4  Implementation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r>
              <a:rPr lang="en-US" sz="2800">
                <a:latin typeface="Bahnschrift" charset="0"/>
                <a:ea typeface="Trebuchet MS" charset="0"/>
                <a:cs typeface="Trebuchet MS" charset="0"/>
              </a:rPr>
              <a:t>Developing code for handling commands and exceptions</a:t>
            </a:r>
          </a:p>
          <a:p>
            <a:pPr>
              <a:lnSpc>
                <a:spcPct val="150000"/>
              </a:lnSpc>
              <a:defRPr lang="en-US" sz="2600"/>
            </a:pPr>
            <a:r>
              <a:rPr lang="en-US" sz="2800">
                <a:latin typeface="Bahnschrift" charset="0"/>
                <a:ea typeface="Trebuchet MS" charset="0"/>
                <a:cs typeface="Trebuchet MS" charset="0"/>
              </a:rPr>
              <a:t>        </a:t>
            </a:r>
            <a:r>
              <a:rPr lang="en-IN"/>
              <a:t>Decision making is required for performing functions.</a:t>
            </a:r>
          </a:p>
          <a:p>
            <a:pPr>
              <a:lnSpc>
                <a:spcPct val="150000"/>
              </a:lnSpc>
              <a:defRPr lang="en-US" sz="2600"/>
            </a:pPr>
            <a:r>
              <a:rPr lang="en-IN"/>
              <a:t>     Implementation based on detection if the keyword in query</a:t>
            </a:r>
          </a:p>
          <a:p>
            <a:pPr>
              <a:lnSpc>
                <a:spcPct val="150000"/>
              </a:lnSpc>
              <a:defRPr lang="en-US" sz="2600"/>
            </a:pPr>
            <a:endParaRPr lang="en-GB">
              <a:latin typeface="Bahnschrift" charset="0"/>
              <a:ea typeface="Trebuchet MS" charset="0"/>
              <a:cs typeface="Trebuchet MS" charset="0"/>
            </a:endParaRPr>
          </a:p>
          <a:p>
            <a:pPr>
              <a:lnSpc>
                <a:spcPct val="150000"/>
              </a:lnSpc>
              <a:defRPr lang="en-US" sz="2600"/>
            </a:pPr>
            <a:r>
              <a:rPr lang="en-GB" sz="2800" b="1">
                <a:latin typeface="Bahnschrift" charset="0"/>
                <a:ea typeface="Trebuchet MS" charset="0"/>
                <a:cs typeface="Trebuchet MS" charset="0"/>
              </a:rPr>
              <a:t>Stage 5  Testing and Debugging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r>
              <a:rPr lang="en-US" sz="2800">
                <a:latin typeface="Bahnschrift" charset="0"/>
                <a:ea typeface="Trebuchet MS" charset="0"/>
                <a:cs typeface="Trebuchet MS" charset="0"/>
              </a:rPr>
              <a:t>The testing is done for different test-cases.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r>
              <a:rPr lang="en-US" sz="2800">
                <a:latin typeface="Bahnschrift" charset="0"/>
                <a:ea typeface="Trebuchet MS" charset="0"/>
                <a:cs typeface="Trebuchet MS" charset="0"/>
              </a:rPr>
              <a:t>Further advancement made in function, if required. </a:t>
            </a:r>
          </a:p>
          <a:p>
            <a:pPr>
              <a:lnSpc>
                <a:spcPct val="150000"/>
              </a:lnSpc>
              <a:defRPr lang="en-US" sz="2600"/>
            </a:pPr>
            <a:endParaRPr lang="en-US" sz="2800">
              <a:latin typeface="Bahnschrift" charset="0"/>
              <a:ea typeface="Trebuchet MS" charset="0"/>
              <a:cs typeface="Trebuchet M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wAaQ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wwIAADc8AAC7BgAAEAAAACYAAAAIAAAA//////////8="/>
              </a:ext>
            </a:extLst>
          </p:cNvSpPr>
          <p:nvPr/>
        </p:nvSpPr>
        <p:spPr>
          <a:xfrm>
            <a:off x="2253615" y="44894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RESULTS AND DISCUSSIONS</a:t>
            </a:r>
          </a:p>
        </p:txBody>
      </p:sp>
      <p:pic>
        <p:nvPicPr>
          <p:cNvPr id="3" name="Picture 3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OwIAAMUGAAAJDgAAbg0AAAAAAABkAAAAZAAAAAAAAAAjAAAABAAAAGQAAAAXAAAAFAAAAAAAAAAAAAAA/38AAP9/AAAAAAAACQAAAAQAAACAMQ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OQcAAKQMAAAXQQAARyYAABAAAAAmAAAACAAAAP//////////"/>
              </a:ext>
            </a:extLst>
          </p:cNvPicPr>
          <p:nvPr/>
        </p:nvPicPr>
        <p:blipFill>
          <a:blip r:embed="rId2"/>
          <a:srcRect l="5710" t="17330" r="35930" b="34380"/>
          <a:stretch>
            <a:fillRect/>
          </a:stretch>
        </p:blipFill>
        <p:spPr>
          <a:xfrm>
            <a:off x="1174115" y="2054860"/>
            <a:ext cx="9406890" cy="416750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swgAAO4iAACKCwAAECAAACYAAAAIAAAA//////////8="/>
              </a:ext>
            </a:extLst>
          </p:cNvSpPr>
          <p:nvPr/>
        </p:nvSpPr>
        <p:spPr>
          <a:xfrm>
            <a:off x="1039495" y="1414145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Getting time and date: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Icq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wwIAADc8AAC7BgAAEAAAACYAAAAIAAAA//////////8="/>
              </a:ext>
            </a:extLst>
          </p:cNvSpPr>
          <p:nvPr/>
        </p:nvSpPr>
        <p:spPr>
          <a:xfrm>
            <a:off x="2253615" y="44894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RESULTS AND DISCUSSIONS</a:t>
            </a:r>
          </a:p>
        </p:txBody>
      </p:sp>
      <p:sp>
        <p:nvSpPr>
          <p:cNvPr id="3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swgAAO4iAACKCwAAECAAACYAAAAIAAAA//////////8="/>
              </a:ext>
            </a:extLst>
          </p:cNvSpPr>
          <p:nvPr/>
        </p:nvSpPr>
        <p:spPr>
          <a:xfrm>
            <a:off x="1039495" y="1414145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Getting weather report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3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0wEAAN4MAABfBQAAowg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ZQYAABcOAACbPQAAmx8AABAAAAAmAAAACAAAAP//////////"/>
              </a:ext>
            </a:extLst>
          </p:cNvPicPr>
          <p:nvPr/>
        </p:nvPicPr>
        <p:blipFill>
          <a:blip r:embed="rId2"/>
          <a:srcRect l="4670" t="32940" r="13750" b="22110"/>
          <a:stretch>
            <a:fillRect/>
          </a:stretch>
        </p:blipFill>
        <p:spPr>
          <a:xfrm>
            <a:off x="1039495" y="2290445"/>
            <a:ext cx="8975090" cy="284734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wwIAADc8AAC7BgAAEAAAACYAAAAIAAAA//////////8="/>
              </a:ext>
            </a:extLst>
          </p:cNvSpPr>
          <p:nvPr/>
        </p:nvSpPr>
        <p:spPr>
          <a:xfrm>
            <a:off x="2253615" y="44894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RESULTS AND DISCUSSIONS</a:t>
            </a:r>
          </a:p>
        </p:txBody>
      </p:sp>
      <p:sp>
        <p:nvSpPr>
          <p:cNvPr id="3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EAQQ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swgAAO4iAACKCwAAECAAACYAAAAIAAAA//////////8="/>
              </a:ext>
            </a:extLst>
          </p:cNvSpPr>
          <p:nvPr/>
        </p:nvSpPr>
        <p:spPr>
          <a:xfrm>
            <a:off x="1039495" y="1414145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Doing calculations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3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5gEAAEcJAACtCAAAjhE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ZQYAAIoLAAAXPQAAwBgAABAAAAAmAAAACAAAAP//////////"/>
              </a:ext>
            </a:extLst>
          </p:cNvPicPr>
          <p:nvPr/>
        </p:nvPicPr>
        <p:blipFill>
          <a:blip r:embed="rId2"/>
          <a:srcRect l="4860" t="23750" r="22210" b="44940"/>
          <a:stretch>
            <a:fillRect/>
          </a:stretch>
        </p:blipFill>
        <p:spPr>
          <a:xfrm>
            <a:off x="1039495" y="1875790"/>
            <a:ext cx="8891270" cy="214757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 7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SgIAAOsDAAAvCAAAJhwAAAAAAABkAAAAZAAAAAAAAAAjAAAABAAAAGQAAAAXAAAAFAAAAAAAAAAAAAAA/38AAP9/AAAAAAAACQAAAAQAAAD2uCb6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ZQYAAJMcAABJPQAAHSUAABAAAAAmAAAACAAAAP//////////"/>
              </a:ext>
            </a:extLst>
          </p:cNvPicPr>
          <p:nvPr/>
        </p:nvPicPr>
        <p:blipFill>
          <a:blip r:embed="rId3"/>
          <a:srcRect l="5860" t="10030" r="20950" b="72060"/>
          <a:stretch>
            <a:fillRect/>
          </a:stretch>
        </p:blipFill>
        <p:spPr>
          <a:xfrm>
            <a:off x="1039495" y="4645025"/>
            <a:ext cx="8923020" cy="138811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TextBox 8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O/0kvs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vBkAAO4iAACTHAAAECAAACYAAAAIAAAA//////////8="/>
              </a:ext>
            </a:extLst>
          </p:cNvSpPr>
          <p:nvPr/>
        </p:nvSpPr>
        <p:spPr>
          <a:xfrm>
            <a:off x="1039495" y="4183380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Asking for joke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wwIAADc8AAC7BgAAEAAAACYAAAAIAAAA//////////8="/>
              </a:ext>
            </a:extLst>
          </p:cNvSpPr>
          <p:nvPr/>
        </p:nvSpPr>
        <p:spPr>
          <a:xfrm>
            <a:off x="2253615" y="44894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RESULTS AND DISCUSSIONS</a:t>
            </a:r>
          </a:p>
        </p:txBody>
      </p:sp>
      <p:sp>
        <p:nvSpPr>
          <p:cNvPr id="3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EAQQ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swgAAO4iAACKCwAAECAAACYAAAAIAAAA//////////8="/>
              </a:ext>
            </a:extLst>
          </p:cNvSpPr>
          <p:nvPr/>
        </p:nvSpPr>
        <p:spPr>
          <a:xfrm>
            <a:off x="1039495" y="1414145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Getting news report 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2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EQIAAJkdAACHDAAAIAUAAAAAAABkAAAAZAAAAAAAAAAjAAAABAAAAGQAAAAXAAAAFAAAAAAAAAAAAAAA/38AAP9/AAAAAAAACQAAAAQAAAAUJCz/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cQYAAOALAAABOgAAVREAABAAAAAmAAAACAAAAP//////////"/>
              </a:ext>
            </a:extLst>
          </p:cNvPicPr>
          <p:nvPr/>
        </p:nvPicPr>
        <p:blipFill>
          <a:blip r:embed="rId2"/>
          <a:srcRect l="5290" t="75770" r="32070" b="13120"/>
          <a:stretch>
            <a:fillRect/>
          </a:stretch>
        </p:blipFill>
        <p:spPr>
          <a:xfrm>
            <a:off x="1047115" y="1930400"/>
            <a:ext cx="8382000" cy="887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 3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+f///1IFAAAAAAAAgwI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cQYAAE8SAAABOgAA4SYAABAAAAAmAAAACAAAAP//////////"/>
              </a:ext>
            </a:extLst>
          </p:cNvPicPr>
          <p:nvPr/>
        </p:nvPicPr>
        <p:blipFill>
          <a:blip r:embed="rId3"/>
          <a:srcRect l="-70" t="13620" b="6430"/>
          <a:stretch>
            <a:fillRect/>
          </a:stretch>
        </p:blipFill>
        <p:spPr>
          <a:xfrm>
            <a:off x="1047115" y="2976245"/>
            <a:ext cx="8382000" cy="334391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wAaQ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eFQAAlAEAABwxAACiBgAAEAAAACYAAAAIAAAA//////////8="/>
              </a:ext>
            </a:extLst>
          </p:cNvSpPr>
          <p:nvPr/>
        </p:nvSpPr>
        <p:spPr>
          <a:xfrm>
            <a:off x="3473450" y="256540"/>
            <a:ext cx="4509770" cy="821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/>
            </a:pPr>
            <a:r>
              <a:rPr lang="en-US" sz="40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rPr>
              <a:t>INTRODUCTION</a:t>
            </a:r>
          </a:p>
        </p:txBody>
      </p:sp>
      <p:sp>
        <p:nvSpPr>
          <p:cNvPr id="3" name="Rectangle 6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KYARg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CCAAAAuAcAAOA9AAB1JgAAEAAAACYAAAAIAAAA//////////8="/>
              </a:ext>
            </a:extLst>
          </p:cNvSpPr>
          <p:nvPr/>
        </p:nvSpPr>
        <p:spPr>
          <a:xfrm>
            <a:off x="82550" y="1254760"/>
            <a:ext cx="9975850" cy="49968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800100" indent="-342900" algn="just">
              <a:lnSpc>
                <a:spcPct val="150000"/>
              </a:lnSpc>
              <a:buFont typeface="Wingdings" charset="0"/>
              <a:buChar char="Ø"/>
              <a:defRPr lang="en-US"/>
            </a:pPr>
            <a:r>
              <a:rPr lang="en-US" sz="2800"/>
              <a:t>The usage of </a:t>
            </a:r>
            <a:r>
              <a:rPr lang="en-US" sz="2800" b="1"/>
              <a:t>voice assistant</a:t>
            </a:r>
            <a:r>
              <a:rPr lang="en-US" sz="2800"/>
              <a:t> is expanding rapidly after 2017, more and more products are coming into the market.</a:t>
            </a:r>
          </a:p>
          <a:p>
            <a:pPr marL="800100" indent="-342900" algn="just">
              <a:lnSpc>
                <a:spcPct val="150000"/>
              </a:lnSpc>
              <a:spcAft>
                <a:spcPts val="0"/>
              </a:spcAft>
              <a:buFont typeface="Wingdings" charset="0"/>
              <a:buChar char="Ø"/>
              <a:defRPr lang="en-US"/>
            </a:pPr>
            <a:r>
              <a:rPr lang="en-GB" sz="2800">
                <a:latin typeface="Bahnschrift" charset="0"/>
                <a:ea typeface="Calibri" pitchFamily="2" charset="0"/>
                <a:cs typeface="Times New Roman" pitchFamily="1" charset="0"/>
              </a:rPr>
              <a:t>Voice Assistant is a program</a:t>
            </a:r>
            <a:r>
              <a:rPr lang="en-GB" sz="2800" b="1">
                <a:latin typeface="Bahnschrift" charset="0"/>
                <a:ea typeface="Calibri" pitchFamily="2" charset="0"/>
                <a:cs typeface="Times New Roman" pitchFamily="1" charset="0"/>
              </a:rPr>
              <a:t>, to develop and design to assist</a:t>
            </a:r>
            <a:r>
              <a:rPr lang="en-IN" sz="2800" b="1">
                <a:latin typeface="Bahnschrift" charset="0"/>
                <a:ea typeface="Calibri" pitchFamily="2" charset="0"/>
                <a:cs typeface="Times New Roman" pitchFamily="1" charset="0"/>
              </a:rPr>
              <a:t> the </a:t>
            </a:r>
            <a:r>
              <a:rPr lang="en-IN" sz="2800" b="1">
                <a:latin typeface="Bahnschrift" charset="0"/>
                <a:ea typeface="Calibri" pitchFamily="2" charset="0"/>
                <a:cs typeface="Trebuchet MS" charset="0"/>
              </a:rPr>
              <a:t>user with basic tasks.</a:t>
            </a:r>
          </a:p>
          <a:p>
            <a:pPr marL="800100" indent="-342900" algn="just">
              <a:lnSpc>
                <a:spcPct val="150000"/>
              </a:lnSpc>
              <a:spcAft>
                <a:spcPts val="0"/>
              </a:spcAft>
              <a:buFont typeface="Wingdings" charset="0"/>
              <a:buChar char="Ø"/>
              <a:defRPr lang="en-US"/>
            </a:pPr>
            <a:r>
              <a:rPr lang="en-IN" sz="2800">
                <a:latin typeface="Bahnschrift" charset="0"/>
                <a:ea typeface="Trebuchet MS" charset="0"/>
                <a:cs typeface="Trebuchet MS" charset="0"/>
              </a:rPr>
              <a:t> It takes </a:t>
            </a:r>
            <a:r>
              <a:rPr lang="en-IN" sz="2800" b="1">
                <a:latin typeface="Bahnschrift" charset="0"/>
                <a:ea typeface="Trebuchet MS" charset="0"/>
                <a:cs typeface="Trebuchet MS" charset="0"/>
              </a:rPr>
              <a:t>voice as the input through user microphone</a:t>
            </a:r>
            <a:r>
              <a:rPr lang="en-IN" sz="2800">
                <a:latin typeface="Bahnschrift" charset="0"/>
                <a:ea typeface="Trebuchet MS" charset="0"/>
                <a:cs typeface="Trebuchet MS" charset="0"/>
              </a:rPr>
              <a:t> to provide various services.</a:t>
            </a:r>
          </a:p>
          <a:p>
            <a:pPr marL="800100" indent="-342900" algn="just">
              <a:lnSpc>
                <a:spcPct val="150000"/>
              </a:lnSpc>
              <a:spcAft>
                <a:spcPts val="0"/>
              </a:spcAft>
              <a:buFont typeface="Wingdings" charset="0"/>
              <a:buChar char="Ø"/>
              <a:defRPr lang="en-US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It’s working depends on technologies like </a:t>
            </a:r>
            <a:r>
              <a:rPr lang="en-GB" sz="2800" b="1">
                <a:latin typeface="Bahnschrift" charset="0"/>
                <a:ea typeface="Trebuchet MS" charset="0"/>
                <a:cs typeface="Trebuchet MS" charset="0"/>
              </a:rPr>
              <a:t>speech recognition, speech synthesis combined with natural language processing</a:t>
            </a: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.</a:t>
            </a:r>
          </a:p>
          <a:p>
            <a:pPr marL="800100" indent="-342900" algn="just">
              <a:lnSpc>
                <a:spcPct val="200000"/>
              </a:lnSpc>
              <a:spcAft>
                <a:spcPts val="0"/>
              </a:spcAft>
              <a:buFont typeface="Wingdings" charset="0"/>
              <a:buChar char="Ø"/>
              <a:defRPr lang="en-US"/>
            </a:pPr>
            <a:endParaRPr lang="en-GB" sz="2800">
              <a:latin typeface="Bahnschrift" charset="0"/>
              <a:ea typeface="Trebuchet MS" charset="0"/>
              <a:cs typeface="Trebuchet MS" charset="0"/>
            </a:endParaRPr>
          </a:p>
          <a:p>
            <a:pPr marL="457200" algn="just">
              <a:lnSpc>
                <a:spcPct val="200000"/>
              </a:lnSpc>
              <a:spcAft>
                <a:spcPts val="0"/>
              </a:spcAft>
              <a:defRPr lang="en-US"/>
            </a:pPr>
            <a:endParaRPr lang="en-GB" sz="2800">
              <a:latin typeface="Bahnschrift" charset="0"/>
              <a:ea typeface="Trebuchet MS" charset="0"/>
              <a:cs typeface="Trebuchet MS" charset="0"/>
            </a:endParaRPr>
          </a:p>
          <a:p>
            <a:pPr marL="800100" indent="-342900" algn="just">
              <a:lnSpc>
                <a:spcPct val="200000"/>
              </a:lnSpc>
              <a:spcAft>
                <a:spcPts val="0"/>
              </a:spcAft>
              <a:buFont typeface="Wingdings" charset="0"/>
              <a:buChar char="Ø"/>
              <a:defRPr lang="en-US"/>
            </a:pPr>
            <a:endParaRPr lang="en-GB" sz="2800">
              <a:latin typeface="Bahnschrift" charset="0"/>
              <a:ea typeface="Trebuchet MS" charset="0"/>
              <a:cs typeface="Trebuchet MS" charset="0"/>
            </a:endParaRPr>
          </a:p>
          <a:p>
            <a:pPr marL="457200" algn="just">
              <a:lnSpc>
                <a:spcPct val="200000"/>
              </a:lnSpc>
              <a:spcAft>
                <a:spcPts val="0"/>
              </a:spcAft>
              <a:defRPr lang="en-US"/>
            </a:pPr>
            <a:endParaRPr lang="en-GB" sz="2800">
              <a:latin typeface="Bahnschrift" charset="0"/>
              <a:ea typeface="Trebuchet MS" charset="0"/>
              <a:cs typeface="Trebuchet MS" charset="0"/>
            </a:endParaRPr>
          </a:p>
          <a:p>
            <a:pPr marL="800100" indent="-342900" algn="just">
              <a:lnSpc>
                <a:spcPct val="200000"/>
              </a:lnSpc>
              <a:spcAft>
                <a:spcPts val="0"/>
              </a:spcAft>
              <a:buFont typeface="Wingdings" charset="0"/>
              <a:buChar char="Ø"/>
              <a:defRPr lang="en-US"/>
            </a:pPr>
            <a:endParaRPr lang="en-US" sz="2800">
              <a:latin typeface="Bahnschrift" charset="0"/>
              <a:ea typeface="Trebuchet MS" charset="0"/>
              <a:cs typeface="Trebuchet MS" charset="0"/>
            </a:endParaRPr>
          </a:p>
          <a:p>
            <a:pPr marL="800100" indent="-342900" algn="just">
              <a:lnSpc>
                <a:spcPct val="200000"/>
              </a:lnSpc>
              <a:spcAft>
                <a:spcPts val="0"/>
              </a:spcAft>
              <a:buFont typeface="Wingdings" charset="0"/>
              <a:buChar char="Ø"/>
              <a:defRPr lang="en-US"/>
            </a:pPr>
            <a:endParaRPr lang="en-IN" sz="2800">
              <a:latin typeface="Bahnschrift" charset="0"/>
              <a:ea typeface="Trebuchet MS" charset="0"/>
              <a:cs typeface="Trebuchet MS" charset="0"/>
            </a:endParaRPr>
          </a:p>
          <a:p>
            <a:pPr marL="800100" indent="-342900" algn="just">
              <a:lnSpc>
                <a:spcPct val="200000"/>
              </a:lnSpc>
              <a:spcAft>
                <a:spcPts val="0"/>
              </a:spcAft>
              <a:buFont typeface="Wingdings" charset="0"/>
              <a:buChar char="Ø"/>
              <a:defRPr lang="en-US"/>
            </a:pPr>
            <a:endParaRPr lang="en-IN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PLy8v8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wwIAADc8AAC7BgAAEAAAACYAAAAIAAAA//////////8="/>
              </a:ext>
            </a:extLst>
          </p:cNvSpPr>
          <p:nvPr/>
        </p:nvSpPr>
        <p:spPr>
          <a:xfrm>
            <a:off x="2253615" y="44894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RESULTS AND DISCUSSIONS</a:t>
            </a:r>
          </a:p>
        </p:txBody>
      </p:sp>
      <p:sp>
        <p:nvSpPr>
          <p:cNvPr id="3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swgAAO4iAACKCwAAECAAACYAAAAIAAAA//////////8="/>
              </a:ext>
            </a:extLst>
          </p:cNvSpPr>
          <p:nvPr/>
        </p:nvSpPr>
        <p:spPr>
          <a:xfrm>
            <a:off x="1039495" y="1414145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Playing song on YouTube 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4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WAIAACsEAABUCwAAJhw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ZQYAAIoLAACXOQAAahMAABAAAAAmAAAACAAAAP//////////"/>
              </a:ext>
            </a:extLst>
          </p:cNvPicPr>
          <p:nvPr/>
        </p:nvPicPr>
        <p:blipFill>
          <a:blip r:embed="rId2"/>
          <a:srcRect l="6000" t="10670" r="29000" b="72060"/>
          <a:stretch>
            <a:fillRect/>
          </a:stretch>
        </p:blipFill>
        <p:spPr>
          <a:xfrm>
            <a:off x="1039495" y="1875790"/>
            <a:ext cx="8322310" cy="128016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 6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tQAAAPYDAAATAgAArQQAAAAAAABkAAAAZAAAAAAAAAAjAAAABAAAAGQAAAAXAAAAFAAAAAAAAAAAAAAA/38AAP9/AAAAAAAACQAAAAQAAACnMuR8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ZQYAABcUAACXOQAAxSgAABAAAAAmAAAACAAAAP//////////"/>
              </a:ext>
            </a:extLst>
          </p:cNvPicPr>
          <p:nvPr/>
        </p:nvPicPr>
        <p:blipFill>
          <a:blip r:embed="rId3"/>
          <a:srcRect l="1810" t="10140" r="5310" b="11970"/>
          <a:stretch>
            <a:fillRect/>
          </a:stretch>
        </p:blipFill>
        <p:spPr>
          <a:xfrm>
            <a:off x="1039495" y="3265805"/>
            <a:ext cx="8322310" cy="33616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GGDLT4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wwIAADc8AAC7BgAAEAAAACYAAAAIAAAA//////////8="/>
              </a:ext>
            </a:extLst>
          </p:cNvSpPr>
          <p:nvPr/>
        </p:nvSpPr>
        <p:spPr>
          <a:xfrm>
            <a:off x="2253615" y="44894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RESULTS AND DISCUSSIONS</a:t>
            </a:r>
          </a:p>
        </p:txBody>
      </p:sp>
      <p:sp>
        <p:nvSpPr>
          <p:cNvPr id="3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swgAAO4iAACKCwAAECAAACYAAAAIAAAA//////////8="/>
              </a:ext>
            </a:extLst>
          </p:cNvSpPr>
          <p:nvPr/>
        </p:nvSpPr>
        <p:spPr>
          <a:xfrm>
            <a:off x="1039495" y="1414145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Opening  notepad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2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wgEAAO0bAAB4CwAA2AM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dwcAAP8LAAATOQAA3xMAABAAAAAmAAAACAAAAP//////////"/>
              </a:ext>
            </a:extLst>
          </p:cNvPicPr>
          <p:nvPr/>
        </p:nvPicPr>
        <p:blipFill>
          <a:blip r:embed="rId2"/>
          <a:srcRect l="4500" t="71490" r="29360" b="9840"/>
          <a:stretch>
            <a:fillRect/>
          </a:stretch>
        </p:blipFill>
        <p:spPr>
          <a:xfrm>
            <a:off x="1213485" y="1950085"/>
            <a:ext cx="8064500" cy="128016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 3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4P///+0AAAD9FgAAOBEAAAAAAABkAAAAZAAAAAAAAAAjAAAABAAAAGQAAAAXAAAAFAAAAAAAAAAAAAAA/38AAP9/AAAAAAAACQAAAAQAAABwMTxv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vgwAAFIVAADMMwAAyygAABAAAAAmAAAACAAAAP//////////"/>
              </a:ext>
            </a:extLst>
          </p:cNvPicPr>
          <p:nvPr/>
        </p:nvPicPr>
        <p:blipFill>
          <a:blip r:embed="rId2"/>
          <a:srcRect l="-320" t="2370" r="58850" b="44080"/>
          <a:stretch>
            <a:fillRect/>
          </a:stretch>
        </p:blipFill>
        <p:spPr>
          <a:xfrm>
            <a:off x="2071370" y="3465830"/>
            <a:ext cx="6348730" cy="31654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wwIAADc8AAC7BgAAEAAAACYAAAAIAAAA//////////8="/>
              </a:ext>
            </a:extLst>
          </p:cNvSpPr>
          <p:nvPr/>
        </p:nvSpPr>
        <p:spPr>
          <a:xfrm>
            <a:off x="2253615" y="44894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RESULTS AND DISCUSSIONS</a:t>
            </a:r>
          </a:p>
        </p:txBody>
      </p:sp>
      <p:sp>
        <p:nvSpPr>
          <p:cNvPr id="3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EAQQ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swgAAO4iAACKCwAAECAAACYAAAAIAAAA//////////8="/>
              </a:ext>
            </a:extLst>
          </p:cNvSpPr>
          <p:nvPr/>
        </p:nvSpPr>
        <p:spPr>
          <a:xfrm>
            <a:off x="1039495" y="1414145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Getting current location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3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HwIAAMsZAAARCQAAvwM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ZQYAAAIMAABzQgAASxYAABAAAAAmAAAACAAAAP//////////"/>
              </a:ext>
            </a:extLst>
          </p:cNvPicPr>
          <p:nvPr/>
        </p:nvPicPr>
        <p:blipFill>
          <a:blip r:embed="rId2"/>
          <a:srcRect l="5430" t="66030" r="23210" b="9590"/>
          <a:stretch>
            <a:fillRect/>
          </a:stretch>
        </p:blipFill>
        <p:spPr>
          <a:xfrm>
            <a:off x="1039495" y="1951990"/>
            <a:ext cx="9762490" cy="167195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Box 6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GA6arc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VhcAAO4iAAAtGgAAECAAACYAAAAIAAAA//////////8="/>
              </a:ext>
            </a:extLst>
          </p:cNvSpPr>
          <p:nvPr/>
        </p:nvSpPr>
        <p:spPr>
          <a:xfrm>
            <a:off x="1039495" y="3793490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Accessing Wikipedia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6" name="Picture 4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EQIAAOcYAACyAAAAGAQ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ZQYAADgbAABzQgAAciUAABAAAAAmAAAACAAAAP//////////"/>
              </a:ext>
            </a:extLst>
          </p:cNvPicPr>
          <p:nvPr/>
        </p:nvPicPr>
        <p:blipFill>
          <a:blip r:embed="rId3"/>
          <a:srcRect l="5290" t="63750" r="1780" b="10480"/>
          <a:stretch>
            <a:fillRect/>
          </a:stretch>
        </p:blipFill>
        <p:spPr>
          <a:xfrm>
            <a:off x="1039495" y="4424680"/>
            <a:ext cx="9762490" cy="166243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P/y8vI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wwIAADc8AAC7BgAAEAAAACYAAAAIAAAA//////////8="/>
              </a:ext>
            </a:extLst>
          </p:cNvSpPr>
          <p:nvPr/>
        </p:nvSpPr>
        <p:spPr>
          <a:xfrm>
            <a:off x="2253615" y="44894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RESULTS AND DISCUSSIONS</a:t>
            </a:r>
          </a:p>
        </p:txBody>
      </p:sp>
      <p:sp>
        <p:nvSpPr>
          <p:cNvPr id="3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swgAAO4iAACKCwAAECAAACYAAAAIAAAA//////////8="/>
              </a:ext>
            </a:extLst>
          </p:cNvSpPr>
          <p:nvPr/>
        </p:nvSpPr>
        <p:spPr>
          <a:xfrm>
            <a:off x="1039495" y="1414145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Sending Email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2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yQEAAOsDAAAGCQAAFRgAAAAAAABkAAAAZAAAAAAAAAAjAAAABAAAAGQAAAAXAAAAFAAAAAAAAAAAAAAA/38AAP9/AAAAAAAACQAAAAQAAAAxrtMG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ZQYAAEUMAAClPAAANxgAABAAAAAmAAAACAAAAP//////////"/>
              </a:ext>
            </a:extLst>
          </p:cNvPicPr>
          <p:nvPr/>
        </p:nvPicPr>
        <p:blipFill>
          <a:blip r:embed="rId3"/>
          <a:srcRect l="4570" t="10030" r="23100" b="61650"/>
          <a:stretch>
            <a:fillRect/>
          </a:stretch>
        </p:blipFill>
        <p:spPr>
          <a:xfrm>
            <a:off x="1039495" y="1994535"/>
            <a:ext cx="8818880" cy="194183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 7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bAAAAOkFAADUAQAAxAcAAAAAAABkAAAAZAAAAAAAAAAjAAAABAAAAGQAAAAXAAAAFAAAAAAAAAAAAAAA/38AAP9/AAAAAAAACQAAAAQAAABtWCix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BgsAAAcZAACANAAAsCcAABAAAAAmAAAACAAAAP//////////"/>
              </a:ext>
            </a:extLst>
          </p:cNvPicPr>
          <p:nvPr/>
        </p:nvPicPr>
        <p:blipFill>
          <a:blip r:embed="rId4"/>
          <a:srcRect l="1080" t="15130" r="4680" b="19880"/>
          <a:stretch>
            <a:fillRect/>
          </a:stretch>
        </p:blipFill>
        <p:spPr>
          <a:xfrm>
            <a:off x="1791970" y="4068445"/>
            <a:ext cx="6742430" cy="238315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LQfazU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wwIAADc8AAC7BgAAEAAAACYAAAAIAAAA//////////8="/>
              </a:ext>
            </a:extLst>
          </p:cNvSpPr>
          <p:nvPr/>
        </p:nvSpPr>
        <p:spPr>
          <a:xfrm>
            <a:off x="2253615" y="44894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RESULTS AND DISCUSSIONS</a:t>
            </a:r>
          </a:p>
        </p:txBody>
      </p:sp>
      <p:sp>
        <p:nvSpPr>
          <p:cNvPr id="3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lBgAAswgAAO4iAACKCwAAECAAACYAAAAIAAAA//////////8="/>
              </a:ext>
            </a:extLst>
          </p:cNvSpPr>
          <p:nvPr/>
        </p:nvSpPr>
        <p:spPr>
          <a:xfrm>
            <a:off x="1039495" y="1414145"/>
            <a:ext cx="4638675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>
              <a:buFont typeface="Wingdings" charset="0"/>
              <a:buChar char="Ø"/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Terminating the session :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  <p:pic>
        <p:nvPicPr>
          <p:cNvPr id="4" name="Picture 3"/>
          <p:cNvPicPr>
            <a:picLocks noChangeAspect="1"/>
            <a:extLst>
              <a:ext uri="smNativeData">
                <pr:smNativeData xmlns:pr="smNativeData" xmlns:p14="http://schemas.microsoft.com/office/powerpoint/2010/main" xmlns="" val="SMDATA_15_wbDvYBMAAAAlAAAAEQAAAC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2AEAAKUbAAD5FQAAYgQAAAAAAABkAAAAZAAAAAAAAAAjAAAABAAAAGQAAAAXAAAAFAAAAAAAAAAAAAAA/38AAP9/AAAAAAAACQAAAAQAAAC/0o+O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RQcAAIINAAAAOwAA7xoAABAAAAAmAAAACAAAAP//////////"/>
              </a:ext>
            </a:extLst>
          </p:cNvPicPr>
          <p:nvPr/>
        </p:nvPicPr>
        <p:blipFill>
          <a:blip r:embed="rId3"/>
          <a:srcRect l="4720" t="70770" r="56250" b="11220"/>
          <a:stretch>
            <a:fillRect/>
          </a:stretch>
        </p:blipFill>
        <p:spPr>
          <a:xfrm>
            <a:off x="1181735" y="2195830"/>
            <a:ext cx="8409305" cy="218249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Jo74Hc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dDQAAMwIAADc8AAArBgAAEAAAACYAAAAIAAAA//////////8="/>
              </a:ext>
            </a:extLst>
          </p:cNvSpPr>
          <p:nvPr/>
        </p:nvSpPr>
        <p:spPr>
          <a:xfrm>
            <a:off x="2253615" y="357505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CONCLUSION</a:t>
            </a:r>
          </a:p>
        </p:txBody>
      </p:sp>
      <p:sp>
        <p:nvSpPr>
          <p:cNvPr id="3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////AQAAAAAAAAAAAAAAAAAAAAAAAAAAAAAAAAAAAAAAAAAAAAAAAH9/fwDr6+sDzMzMAMDA/wB/f38AAAAAAAAAAAAAAAAAAAAAAAAAAAAhAAAAGAAAABQAAAAwAgAAywgAAKBAAADrJAAAECAAACYAAAAIAAAA//////////8="/>
              </a:ext>
            </a:extLst>
          </p:cNvSpPr>
          <p:nvPr/>
        </p:nvSpPr>
        <p:spPr>
          <a:xfrm>
            <a:off x="355600" y="1429385"/>
            <a:ext cx="10149840" cy="457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/>
            </a:pPr>
            <a:r>
              <a:rPr lang="en-IN" sz="2800">
                <a:latin typeface="Bahnschrift" charset="0"/>
                <a:ea typeface="Trebuchet MS" charset="0"/>
                <a:cs typeface="Trebuchet MS" charset="0"/>
              </a:rPr>
              <a:t>This system is designed in such a method where in the user can accommodate to any task effortlessly.</a:t>
            </a: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 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The modular nature of this project makes  it flexible and easy to add additional features without disturbing current system functionalities. 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Various features are performed successfully just on voice command.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BCgAA2AIAAJs4AADQBgAAEAAAACYAAAAIAAAA//////////8="/>
              </a:ext>
            </a:extLst>
          </p:cNvSpPr>
          <p:nvPr/>
        </p:nvSpPr>
        <p:spPr>
          <a:xfrm>
            <a:off x="1666875" y="462280"/>
            <a:ext cx="7534910" cy="645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6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rPr lang="en-US" sz="4000"/>
              <a:t>FUTURE SCOPE</a:t>
            </a:r>
          </a:p>
        </p:txBody>
      </p:sp>
      <p:sp>
        <p:nvSpPr>
          <p:cNvPr id="3" name="TextBox 3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AOBAAAqwcAAIk/AACsLgAAECAAACYAAAAIAAAA//////////8="/>
              </a:ext>
            </a:extLst>
          </p:cNvSpPr>
          <p:nvPr/>
        </p:nvSpPr>
        <p:spPr>
          <a:xfrm>
            <a:off x="659130" y="1246505"/>
            <a:ext cx="9669145" cy="63404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285750" indent="-285750">
              <a:lnSpc>
                <a:spcPct val="150000"/>
              </a:lnSpc>
              <a:buFont typeface="Wingdings" charset="0"/>
              <a:buChar char="Ø"/>
              <a:defRPr lang="en-US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 Time is not issue with the voice assistant. It can be used 24*7.</a:t>
            </a:r>
            <a:r>
              <a:rPr lang="en-IN" sz="2800">
                <a:latin typeface="Bahnschrift" charset="0"/>
                <a:ea typeface="Trebuchet MS" charset="0"/>
                <a:cs typeface="Trebuchet MS" charset="0"/>
              </a:rPr>
              <a:t> Thus, are more preferable in businesses for having human-like interaction with customers.</a:t>
            </a:r>
          </a:p>
          <a:p>
            <a:pPr marL="285750" indent="-285750">
              <a:lnSpc>
                <a:spcPct val="150000"/>
              </a:lnSpc>
              <a:buFont typeface="Wingdings" charset="0"/>
              <a:buChar char="Ø"/>
              <a:defRPr lang="en-US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It can be personalised according to the user’s requirement. Thus can be used in most of the sectors,</a:t>
            </a:r>
          </a:p>
          <a:p>
            <a:pPr marL="285750" indent="-285750">
              <a:lnSpc>
                <a:spcPct val="150000"/>
              </a:lnSpc>
              <a:buFont typeface="Wingdings" charset="0"/>
              <a:buChar char="Ø"/>
              <a:defRPr lang="en-US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The continuous growth in Natural language processing field will give higher accuracy rate with minimum efforts.  </a:t>
            </a:r>
          </a:p>
          <a:p>
            <a:pPr marL="285750" indent="-285750">
              <a:lnSpc>
                <a:spcPct val="200000"/>
              </a:lnSpc>
              <a:buFont typeface="Wingdings" charset="0"/>
              <a:buChar char="Ø"/>
              <a:defRPr lang="en-US"/>
            </a:pPr>
            <a:endParaRPr lang="en-IN" sz="2800">
              <a:latin typeface="Bahnschrift" charset="0"/>
              <a:ea typeface="Trebuchet MS" charset="0"/>
              <a:cs typeface="Trebuchet MS" charset="0"/>
            </a:endParaRPr>
          </a:p>
          <a:p>
            <a:pPr marL="285750" indent="-285750">
              <a:lnSpc>
                <a:spcPct val="200000"/>
              </a:lnSpc>
              <a:buFont typeface="Wingdings" charset="0"/>
              <a:buChar char="Ø"/>
              <a:defRPr lang="en-US"/>
            </a:pPr>
            <a:endParaRPr lang="en-GB" sz="2800">
              <a:latin typeface="Bahnschrift" charset="0"/>
              <a:ea typeface="Trebuchet MS" charset="0"/>
              <a:cs typeface="Trebuchet M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EAQQ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CEgAA0AEAAIczAADeBgAAEAAAACYAAAAIAAAA//////////8="/>
              </a:ext>
            </a:extLst>
          </p:cNvSpPr>
          <p:nvPr/>
        </p:nvSpPr>
        <p:spPr>
          <a:xfrm>
            <a:off x="3049270" y="294640"/>
            <a:ext cx="5327015" cy="821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/>
            </a:pPr>
            <a:r>
              <a:rPr lang="en-US" sz="40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rPr>
              <a:t>REFERENCES</a:t>
            </a:r>
          </a:p>
        </p:txBody>
      </p:sp>
      <p:sp>
        <p:nvSpPr>
          <p:cNvPr id="3" name="TextBox 3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3AgAA3gYAAAY/AAAXKQAAEAAAACYAAAAIAAAA//////////8="/>
              </a:ext>
            </a:extLst>
          </p:cNvSpPr>
          <p:nvPr/>
        </p:nvSpPr>
        <p:spPr>
          <a:xfrm>
            <a:off x="400685" y="1116330"/>
            <a:ext cx="9844405" cy="55632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342900" indent="-342900" algn="just">
              <a:lnSpc>
                <a:spcPct val="150000"/>
              </a:lnSpc>
              <a:buFont typeface="Trebuchet MS" charset="0"/>
              <a:buAutoNum type="arabicPeriod"/>
              <a:defRPr lang="en-US" sz="2700"/>
            </a:pPr>
            <a:r>
              <a:rPr lang="en-IN">
                <a:latin typeface="Bahnschrift" charset="0"/>
                <a:ea typeface="Trebuchet MS" charset="0"/>
                <a:cs typeface="Trebuchet MS" charset="0"/>
                <a:hlinkClick r:id="rId2"/>
              </a:rPr>
              <a:t>https://ieeexplore.ieee.org/document/9051160</a:t>
            </a:r>
            <a:r>
              <a:rPr lang="en-IN">
                <a:latin typeface="Bahnschrift" charset="0"/>
                <a:ea typeface="Trebuchet MS" charset="0"/>
                <a:cs typeface="Trebuchet MS" charset="0"/>
              </a:rPr>
              <a:t> </a:t>
            </a:r>
          </a:p>
          <a:p>
            <a:pPr marL="342900" indent="-342900" algn="just">
              <a:lnSpc>
                <a:spcPct val="150000"/>
              </a:lnSpc>
              <a:buFont typeface="Trebuchet MS" charset="0"/>
              <a:buAutoNum type="arabicPeriod"/>
              <a:defRPr lang="en-US" sz="2700"/>
            </a:pPr>
            <a:r>
              <a:rPr lang="en-IN">
                <a:latin typeface="Bahnschrift" charset="0"/>
                <a:ea typeface="Trebuchet MS" charset="0"/>
                <a:cs typeface="Trebuchet MS" charset="0"/>
                <a:hlinkClick r:id="rId3"/>
              </a:rPr>
              <a:t>https://towardsdatascience.com/understanding-nlp-how-ai-understands-our-languages-77601002cffc</a:t>
            </a:r>
            <a:endParaRPr lang="en-IN">
              <a:latin typeface="Bahnschrift" charset="0"/>
              <a:ea typeface="Trebuchet MS" charset="0"/>
              <a:cs typeface="Trebuchet MS" charset="0"/>
            </a:endParaRPr>
          </a:p>
          <a:p>
            <a:pPr marL="342900" indent="-342900" algn="just">
              <a:lnSpc>
                <a:spcPct val="150000"/>
              </a:lnSpc>
              <a:buFont typeface="Trebuchet MS" charset="0"/>
              <a:buAutoNum type="arabicPeriod"/>
              <a:defRPr lang="en-US" sz="2700"/>
            </a:pPr>
            <a:r>
              <a:rPr lang="en-IN">
                <a:latin typeface="Bahnschrift" charset="0"/>
                <a:ea typeface="Trebuchet MS" charset="0"/>
                <a:cs typeface="Trebuchet MS" charset="0"/>
                <a:hlinkClick r:id="rId4"/>
              </a:rPr>
              <a:t>https://journals.ala.org/index.php/ltr/article/view/7361/10126</a:t>
            </a:r>
            <a:endParaRPr lang="en-IN">
              <a:latin typeface="Bahnschrift" charset="0"/>
              <a:ea typeface="Trebuchet MS" charset="0"/>
              <a:cs typeface="Trebuchet MS" charset="0"/>
            </a:endParaRPr>
          </a:p>
          <a:p>
            <a:pPr marL="342900" indent="-342900" algn="just">
              <a:lnSpc>
                <a:spcPct val="150000"/>
              </a:lnSpc>
              <a:buFont typeface="Trebuchet MS" charset="0"/>
              <a:buAutoNum type="arabicPeriod"/>
              <a:defRPr lang="en-US" sz="2700"/>
            </a:pPr>
            <a:r>
              <a:rPr lang="en-GB">
                <a:latin typeface="Bahnschrift" charset="0"/>
                <a:ea typeface="Trebuchet MS" charset="0"/>
                <a:cs typeface="Trebuchet MS" charset="0"/>
              </a:rPr>
              <a:t>Prerna Wadikar, Nidhi Sargar, Rahool Rangnekar, Prof. Pankaj Kunekar “Home Automation using Voice Commands in the Hindi Language”, 2020, IRJET</a:t>
            </a:r>
          </a:p>
          <a:p>
            <a:pPr marL="342900" indent="-342900" algn="just">
              <a:lnSpc>
                <a:spcPct val="150000"/>
              </a:lnSpc>
              <a:buFont typeface="Trebuchet MS" charset="0"/>
              <a:buAutoNum type="arabicPeriod"/>
              <a:defRPr lang="en-US" sz="2700"/>
            </a:pPr>
            <a:r>
              <a:rPr lang="en-GB">
                <a:latin typeface="Bahnschrift" charset="0"/>
                <a:ea typeface="Trebuchet MS" charset="0"/>
                <a:cs typeface="Trebuchet MS" charset="0"/>
              </a:rPr>
              <a:t>Steve Joseph, Chetan Jha, Dipesh Jain, Saurabh Gavali, Manish Salvi “Voice based E-Mail for the Blind”, 2020, IRJET.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HIw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YDwAAVg0AAEA1AACQGgAAECAAACYAAAAIAAAA//////////8="/>
              </a:ext>
            </a:extLst>
          </p:cNvSpPr>
          <p:nvPr/>
        </p:nvSpPr>
        <p:spPr>
          <a:xfrm>
            <a:off x="2494280" y="2167890"/>
            <a:ext cx="6162040" cy="215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ctr"/>
          <a:lstStyle/>
          <a:p>
            <a:pPr algn="ctr">
              <a:defRPr lang="en-US"/>
            </a:pPr>
            <a:r>
              <a:rPr lang="en-US" sz="7200" b="1">
                <a:solidFill>
                  <a:schemeClr val="accent5"/>
                </a:solidFill>
                <a:effectLst>
                  <a:outerShdw dist="63500" dir="3600000" algn="tl" rotWithShape="0">
                    <a:srgbClr val="000000">
                      <a:alpha val="40000"/>
                    </a:srgbClr>
                  </a:outerShdw>
                </a:effectLst>
                <a:latin typeface="Bahnschrift" charset="0"/>
                <a:ea typeface="Trebuchet MS" charset="0"/>
                <a:cs typeface="Trebuchet MS" charset="0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Kc5AAAMAAAAEAAAAAAAAAAAAAAAAAAAAAAAAAAeAAAAaAAAAAAAAAAAAAAAAAAAAAAAAAAAAAAAECcAABAnAAAAAAAAAAAAAAAAAAAAAAAAAAAAAAAAAAAAAAAAAAAAABQAAAAAAAAAwMD/AAAAAABkAAAAMgAAAAAAAABkAAAAAAAAAH9/fwAKAAAAHwAAAFQAAAD///8A////AQAAAAAAAAAAAAAAAAAAAAAAAAAAAAAAAAAAAAAAAAAAAAAAAH9/fwDr6+sDzMzMAMDA/wB/f38AAAAAAAAAAAAAAAAAAAAAAAAAAAAhAAAAGAAAABQAAADi////ZggAACFBAABXJwAAAAAAACYAAAAIAAAA//////////8="/>
              </a:ext>
            </a:extLst>
          </p:cNvSpPr>
          <p:nvPr/>
        </p:nvSpPr>
        <p:spPr>
          <a:xfrm>
            <a:off x="-19050" y="1365250"/>
            <a:ext cx="10606405" cy="50298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914400" indent="-457200" algn="just">
              <a:lnSpc>
                <a:spcPct val="150000"/>
              </a:lnSpc>
              <a:buFont typeface="Wingdings" charset="0"/>
              <a:buChar char="Ø"/>
              <a:defRPr lang="en-US" sz="2000"/>
            </a:pPr>
            <a:r>
              <a:rPr lang="en-GB" sz="3000">
                <a:latin typeface="Bahnschrift" charset="0"/>
                <a:ea typeface="Trebuchet MS" charset="0"/>
                <a:cs typeface="Trebuchet MS" charset="0"/>
              </a:rPr>
              <a:t>Natural language processing </a:t>
            </a:r>
            <a:r>
              <a:rPr lang="en-GB" sz="3000" b="1">
                <a:latin typeface="Bahnschrift" charset="0"/>
                <a:ea typeface="Trebuchet MS" charset="0"/>
                <a:cs typeface="Trebuchet MS" charset="0"/>
              </a:rPr>
              <a:t>is subset of Artificial Intelligence.</a:t>
            </a:r>
          </a:p>
          <a:p>
            <a:pPr marL="800100" indent="-342900" algn="just">
              <a:lnSpc>
                <a:spcPct val="150000"/>
              </a:lnSpc>
              <a:buFont typeface="Wingdings" charset="0"/>
              <a:buChar char="Ø"/>
              <a:defRPr lang="en-US" sz="2000"/>
            </a:pPr>
            <a:r>
              <a:rPr lang="en-GB" sz="3000">
                <a:latin typeface="Bahnschrift" charset="0"/>
                <a:ea typeface="Trebuchet MS" charset="0"/>
                <a:cs typeface="Trebuchet MS" charset="0"/>
              </a:rPr>
              <a:t>It gives computer </a:t>
            </a:r>
            <a:r>
              <a:rPr lang="en-GB" sz="3000" b="1">
                <a:latin typeface="Bahnschrift" charset="0"/>
                <a:ea typeface="Trebuchet MS" charset="0"/>
                <a:cs typeface="Trebuchet MS" charset="0"/>
              </a:rPr>
              <a:t>ability to understand Text or Speech.</a:t>
            </a:r>
          </a:p>
          <a:p>
            <a:pPr marL="800100" indent="-342900" algn="just">
              <a:lnSpc>
                <a:spcPct val="150000"/>
              </a:lnSpc>
              <a:buFont typeface="Wingdings" charset="0"/>
              <a:buChar char="Ø"/>
              <a:defRPr lang="en-US" sz="2000" b="1"/>
            </a:pPr>
            <a:r>
              <a:rPr lang="en-GB" sz="3000">
                <a:latin typeface="Bahnschrift" charset="0"/>
                <a:ea typeface="Trebuchet MS" charset="0"/>
                <a:cs typeface="Trebuchet MS" charset="0"/>
              </a:rPr>
              <a:t>Voice Assistant </a:t>
            </a:r>
            <a:r>
              <a:rPr lang="en-US" sz="3000">
                <a:latin typeface="Bahnschrift" charset="0"/>
                <a:ea typeface="Trebuchet MS" charset="0"/>
                <a:cs typeface="Trebuchet MS" charset="0"/>
              </a:rPr>
              <a:t>requires microphone for taking user input and relatable internet connection for solving tasks.</a:t>
            </a:r>
          </a:p>
        </p:txBody>
      </p:sp>
      <p:sp>
        <p:nvSpPr>
          <p:cNvPr id="3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QV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DEgAAmgEAAFItAACoBgAAEAAAACYAAAAIAAAA//////////8="/>
              </a:ext>
            </a:extLst>
          </p:cNvSpPr>
          <p:nvPr/>
        </p:nvSpPr>
        <p:spPr>
          <a:xfrm>
            <a:off x="2968625" y="260350"/>
            <a:ext cx="4398645" cy="821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/>
            </a:pPr>
            <a:r>
              <a:rPr lang="en-US" sz="40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rPr>
              <a:t>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IAN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CaEQAARAEAAJk0AADyBgAAEAAAACYAAAAIAAAA//////////8="/>
              </a:ext>
            </a:extLst>
          </p:cNvSpPr>
          <p:nvPr/>
        </p:nvSpPr>
        <p:spPr>
          <a:xfrm>
            <a:off x="2861310" y="205740"/>
            <a:ext cx="5688965" cy="9232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/>
            </a:pPr>
            <a:r>
              <a:rPr lang="en-US" sz="40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rPr>
              <a:t>PROBLEM STATEMENT</a:t>
            </a:r>
          </a:p>
        </p:txBody>
      </p:sp>
      <p:sp>
        <p:nvSpPr>
          <p:cNvPr id="3" name="TextBox 3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Iwk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hAgAAMwcAAMFDAACjDwAAEAAAACYAAAAIAAAA//////////8="/>
              </a:ext>
            </a:extLst>
          </p:cNvSpPr>
          <p:nvPr/>
        </p:nvSpPr>
        <p:spPr>
          <a:xfrm>
            <a:off x="467995" y="1170305"/>
            <a:ext cx="10546080" cy="1371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algn="ctr">
              <a:lnSpc>
                <a:spcPct val="150000"/>
              </a:lnSpc>
              <a:defRPr lang="en-US"/>
            </a:pPr>
            <a:r>
              <a:rPr lang="en-GB" sz="2800" b="1">
                <a:latin typeface="Bahnschrift" charset="0"/>
                <a:ea typeface="Trebuchet MS" charset="0"/>
                <a:cs typeface="Trebuchet MS" charset="0"/>
              </a:rPr>
              <a:t>To Design and implement the program to build an Intelligent Desktop Voice Assistant using NLP and AI.</a:t>
            </a:r>
          </a:p>
        </p:txBody>
      </p:sp>
      <p:sp>
        <p:nvSpPr>
          <p:cNvPr id="4" name="Rectangle 7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AYFQAAoRAAAGsyAABBFgAAEAAAACYAAAAIAAAA//////////8="/>
              </a:ext>
            </a:extLst>
          </p:cNvSpPr>
          <p:nvPr/>
        </p:nvSpPr>
        <p:spPr>
          <a:xfrm>
            <a:off x="3429000" y="2703195"/>
            <a:ext cx="4766945" cy="914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/>
            </a:pPr>
            <a:r>
              <a:rPr lang="en-US" sz="40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rPr>
              <a:t>OBJECTIVES</a:t>
            </a:r>
          </a:p>
        </p:txBody>
      </p:sp>
      <p:sp>
        <p:nvSpPr>
          <p:cNvPr id="5" name="TextBox 9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ATAgAApBUAAMFIAAD0JQAAEAAAACYAAAAIAAAA//////////8="/>
              </a:ext>
            </a:extLst>
          </p:cNvSpPr>
          <p:nvPr/>
        </p:nvSpPr>
        <p:spPr>
          <a:xfrm>
            <a:off x="337185" y="3517900"/>
            <a:ext cx="11489690" cy="2651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285750" indent="-285750" algn="l">
              <a:lnSpc>
                <a:spcPct val="150000"/>
              </a:lnSpc>
              <a:buFont typeface="Wingdings" charset="0"/>
              <a:buChar char="Ø"/>
              <a:defRPr lang="en-GB" sz="2800" b="1">
                <a:solidFill>
                  <a:srgbClr val="000000"/>
                </a:solidFill>
                <a:latin typeface="Bahnschrift" charset="0"/>
                <a:ea typeface="Trebuchet MS" charset="0"/>
                <a:cs typeface="Trebuchet MS" charset="0"/>
              </a:defRPr>
            </a:pPr>
            <a:r>
              <a:t> To aim the technologies for solving some real-world problems.</a:t>
            </a:r>
          </a:p>
          <a:p>
            <a:pPr marL="285750" indent="-285750" algn="l">
              <a:lnSpc>
                <a:spcPct val="150000"/>
              </a:lnSpc>
              <a:buFont typeface="Wingdings" charset="0"/>
              <a:buChar char="Ø"/>
              <a:defRPr lang="en-GB" sz="2800" b="1">
                <a:solidFill>
                  <a:srgbClr val="000000"/>
                </a:solidFill>
                <a:latin typeface="Bahnschrift" charset="0"/>
                <a:ea typeface="Trebuchet MS" charset="0"/>
                <a:cs typeface="Trebuchet MS" charset="0"/>
              </a:defRPr>
            </a:pPr>
            <a:r>
              <a:t> To provide timely and precise results at certain voice commands</a:t>
            </a:r>
          </a:p>
          <a:p>
            <a:pPr marL="285750" indent="-285750">
              <a:lnSpc>
                <a:spcPct val="150000"/>
              </a:lnSpc>
              <a:buFont typeface="Wingdings" charset="0"/>
              <a:buChar char="Ø"/>
              <a:defRPr lang="en-US" b="1">
                <a:solidFill>
                  <a:srgbClr val="000000"/>
                </a:solidFill>
              </a:defRPr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 To give user hands-free access to many functions.</a:t>
            </a:r>
            <a:endParaRPr lang="en-IN" sz="2800">
              <a:latin typeface="Bahnschrift" charset="0"/>
              <a:ea typeface="Trebuchet MS" charset="0"/>
              <a:cs typeface="Trebuchet MS" charset="0"/>
            </a:endParaRPr>
          </a:p>
          <a:p>
            <a:pPr marL="285750" indent="-285750">
              <a:lnSpc>
                <a:spcPct val="150000"/>
              </a:lnSpc>
              <a:buFont typeface="Wingdings" charset="0"/>
              <a:buChar char="Ø"/>
              <a:defRPr lang="en-US" b="1">
                <a:solidFill>
                  <a:srgbClr val="000000"/>
                </a:solidFill>
              </a:defRPr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 To save the time by performing required tasks more efficiently.</a:t>
            </a:r>
            <a:endParaRPr lang="en-IN" sz="2800">
              <a:latin typeface="Bahnschrift" charset="0"/>
              <a:ea typeface="Trebuchet MS" charset="0"/>
              <a:cs typeface="Trebuchet M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K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JEAAAIgIAAFs0AAAKCAAAEAAAACYAAAAIAAAA//////////8="/>
              </a:ext>
            </a:extLst>
          </p:cNvSpPr>
          <p:nvPr/>
        </p:nvSpPr>
        <p:spPr>
          <a:xfrm>
            <a:off x="2647315" y="346710"/>
            <a:ext cx="5863590" cy="9601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800"/>
            </a:pPr>
            <a:r>
              <a:rPr lang="en-US" sz="40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rPr>
              <a:t>LITERATURE SURVEY</a:t>
            </a:r>
          </a:p>
        </p:txBody>
      </p:sp>
      <p:sp>
        <p:nvSpPr>
          <p:cNvPr id="3" name="TextBox 3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CdAgAAtQkAAEw9AABoHwAAEAAAACYAAAAIAAAA//////////8="/>
              </a:ext>
            </a:extLst>
          </p:cNvSpPr>
          <p:nvPr/>
        </p:nvSpPr>
        <p:spPr>
          <a:xfrm>
            <a:off x="424815" y="1577975"/>
            <a:ext cx="9539605" cy="35274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algn="just">
              <a:lnSpc>
                <a:spcPct val="150000"/>
              </a:lnSpc>
              <a:defRPr lang="en-US"/>
            </a:pPr>
            <a:r>
              <a:rPr lang="en-GB" sz="2800" b="1">
                <a:latin typeface="Bahnschrift" charset="0"/>
                <a:ea typeface="Trebuchet MS" charset="0"/>
                <a:cs typeface="Trebuchet MS" charset="0"/>
              </a:rPr>
              <a:t>Home Automation using Voice Commands</a:t>
            </a: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 </a:t>
            </a:r>
          </a:p>
          <a:p>
            <a:pPr marL="342900" indent="-342900" algn="l">
              <a:lnSpc>
                <a:spcPct val="150000"/>
              </a:lnSpc>
              <a:buFont typeface="Wingdings" charset="0"/>
              <a:buChar char="Ø"/>
              <a:defRPr lang="en-US" sz="2400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Objective was to implement the dedicated hardware system by using voice recognition module. </a:t>
            </a:r>
          </a:p>
          <a:p>
            <a:pPr marL="342900" indent="-342900" algn="l">
              <a:lnSpc>
                <a:spcPct val="200000"/>
              </a:lnSpc>
              <a:buFont typeface="Wingdings" charset="0"/>
              <a:buChar char="Ø"/>
              <a:defRPr lang="en-US" sz="2400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This proved  the system more cost-efficient and robust.</a:t>
            </a:r>
          </a:p>
          <a:p>
            <a:pPr marL="342900" indent="-342900" algn="l">
              <a:lnSpc>
                <a:spcPct val="200000"/>
              </a:lnSpc>
              <a:buFont typeface="Wingdings" charset="0"/>
              <a:buChar char="Ø"/>
              <a:defRPr lang="en-US" sz="2400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 The system was able work on various connected devices.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EAc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6AgAAqgkAAOA9AABnIwAAEAAAACYAAAAIAAAA//////////8="/>
              </a:ext>
            </a:extLst>
          </p:cNvSpPr>
          <p:nvPr/>
        </p:nvSpPr>
        <p:spPr>
          <a:xfrm>
            <a:off x="402590" y="1570990"/>
            <a:ext cx="9655810" cy="41840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just">
              <a:lnSpc>
                <a:spcPct val="150000"/>
              </a:lnSpc>
              <a:defRPr lang="en-US" sz="2000"/>
            </a:pPr>
            <a:r>
              <a:rPr lang="en-GB" sz="2800" b="1">
                <a:latin typeface="Bahnschrift" charset="0"/>
                <a:ea typeface="Trebuchet MS" charset="0"/>
                <a:cs typeface="Trebuchet MS" charset="0"/>
              </a:rPr>
              <a:t>Voice based E-Mail for the Blind</a:t>
            </a:r>
          </a:p>
          <a:p>
            <a:pPr marL="457200" indent="-457200" algn="l">
              <a:lnSpc>
                <a:spcPct val="150000"/>
              </a:lnSpc>
              <a:buFont typeface="Wingdings" charset="0"/>
              <a:buChar char="Ø"/>
              <a:defRPr lang="en-US" sz="2000"/>
            </a:pPr>
            <a:r>
              <a:rPr lang="en-GB" sz="2800" b="1">
                <a:latin typeface="Bahnschrift" charset="0"/>
                <a:ea typeface="Trebuchet MS" charset="0"/>
                <a:cs typeface="Trebuchet MS" charset="0"/>
              </a:rPr>
              <a:t> </a:t>
            </a: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The system that was helpful for sending emails for the blind people without the need of visual interaction.</a:t>
            </a:r>
          </a:p>
          <a:p>
            <a:pPr marL="457200" indent="-457200" algn="l">
              <a:lnSpc>
                <a:spcPct val="150000"/>
              </a:lnSpc>
              <a:buFont typeface="Wingdings" charset="0"/>
              <a:buChar char="Ø"/>
              <a:defRPr lang="en-US" sz="2000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Speech-to-Text based  system for smartphones.</a:t>
            </a:r>
          </a:p>
          <a:p>
            <a:pPr marL="457200" indent="-457200" algn="l">
              <a:lnSpc>
                <a:spcPct val="150000"/>
              </a:lnSpc>
              <a:buFont typeface="Wingdings" charset="0"/>
              <a:buChar char="Ø"/>
              <a:defRPr lang="en-US" sz="2000"/>
            </a:pPr>
            <a:r>
              <a:rPr lang="en-GB" sz="2800">
                <a:latin typeface="Bahnschrift" charset="0"/>
                <a:ea typeface="Trebuchet MS" charset="0"/>
                <a:cs typeface="Trebuchet MS" charset="0"/>
              </a:rPr>
              <a:t> The  voice is collected from microphone of smartphone,</a:t>
            </a:r>
          </a:p>
          <a:p>
            <a:pPr algn="just">
              <a:lnSpc>
                <a:spcPct val="150000"/>
              </a:lnSpc>
              <a:defRPr lang="en-US" sz="2000"/>
            </a:pPr>
            <a:endParaRPr lang="en-IN" sz="2800">
              <a:latin typeface="Bahnschrift" charset="0"/>
              <a:ea typeface="Trebuchet MS" charset="0"/>
              <a:cs typeface="Trebuchet MS" charset="0"/>
            </a:endParaRPr>
          </a:p>
        </p:txBody>
      </p:sp>
      <p:sp>
        <p:nvSpPr>
          <p:cNvPr id="3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QDwAAaAIAABUwAAAsCAAAEAAAACYAAAAIAAAA//////////8="/>
              </a:ext>
            </a:extLst>
          </p:cNvSpPr>
          <p:nvPr/>
        </p:nvSpPr>
        <p:spPr>
          <a:xfrm>
            <a:off x="2489200" y="391160"/>
            <a:ext cx="5327015" cy="9372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700"/>
            </a:pPr>
            <a:r>
              <a:rPr lang="en-US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rPr>
              <a:t>LITERATURE SURVEY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HcB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KEQAAZQIAAA8yAAApCAAAEAAAACYAAAAIAAAA//////////8="/>
              </a:ext>
            </a:extLst>
          </p:cNvSpPr>
          <p:nvPr/>
        </p:nvSpPr>
        <p:spPr>
          <a:xfrm>
            <a:off x="2810510" y="389255"/>
            <a:ext cx="5327015" cy="9372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7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PROPOSED APPROACH</a:t>
            </a:r>
          </a:p>
        </p:txBody>
      </p:sp>
      <p:sp>
        <p:nvSpPr>
          <p:cNvPr id="3" name="Textbox1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jAwAAyggAAPY/AADvEAAAEAAAACYAAAAIAAAA//////////8="/>
              </a:ext>
            </a:extLst>
          </p:cNvSpPr>
          <p:nvPr/>
        </p:nvSpPr>
        <p:spPr>
          <a:xfrm>
            <a:off x="550545" y="1428750"/>
            <a:ext cx="9846945" cy="13239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lnSpc>
                <a:spcPct val="150000"/>
              </a:lnSpc>
              <a:defRPr lang="en-GB" sz="2800">
                <a:latin typeface="Bahnschrift" charset="0"/>
                <a:ea typeface="Trebuchet MS" charset="0"/>
                <a:cs typeface="Trebuchet MS" charset="0"/>
              </a:defRPr>
            </a:pPr>
            <a:r>
              <a:t>To use the Task-oriented approach and Knowledge-oriented approach for execution.</a:t>
            </a:r>
            <a:endParaRPr lang="en-IN"/>
          </a:p>
          <a:p>
            <a:pPr>
              <a:buFont typeface="Wingdings" pitchFamily="2" charset="2"/>
              <a:buChar char=""/>
              <a:defRPr lang="en-US" sz="2800"/>
            </a:pPr>
            <a:endParaRPr lang="en-IN">
              <a:latin typeface="Bahnschrift" charset="0"/>
              <a:ea typeface="Trebuchet MS" charset="0"/>
              <a:cs typeface="Trebuchet MS" charset="0"/>
            </a:endParaRPr>
          </a:p>
        </p:txBody>
      </p:sp>
      <p:sp>
        <p:nvSpPr>
          <p:cNvPr id="4" name="Textbox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BjAwAAHRMAAHA9AADgKgAAEAAAACYAAAAIAAAA//////////8="/>
              </a:ext>
            </a:extLst>
          </p:cNvSpPr>
          <p:nvPr/>
        </p:nvSpPr>
        <p:spPr>
          <a:xfrm>
            <a:off x="550545" y="3107055"/>
            <a:ext cx="9436735" cy="38627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lnSpc>
                <a:spcPct val="150000"/>
              </a:lnSpc>
              <a:defRPr lang="en-US" sz="2800"/>
            </a:pPr>
            <a:r>
              <a:rPr lang="en-US" b="1">
                <a:latin typeface="Bahnschrift" charset="0"/>
                <a:ea typeface="Trebuchet MS" charset="0"/>
                <a:cs typeface="Trebuchet MS" charset="0"/>
              </a:rPr>
              <a:t>Task-oriented approach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800"/>
            </a:pPr>
            <a:r>
              <a:rPr lang="en-US">
                <a:latin typeface="Bahnschrift" charset="0"/>
                <a:ea typeface="Trebuchet MS" charset="0"/>
                <a:cs typeface="Trebuchet MS" charset="0"/>
              </a:rPr>
              <a:t>A task-oriented approach uses system calls to achieve what the user need. 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800"/>
            </a:pPr>
            <a:r>
              <a:rPr lang="en-US">
                <a:latin typeface="Bahnschrift" charset="0"/>
                <a:ea typeface="Trebuchet MS" charset="0"/>
                <a:cs typeface="Trebuchet MS" charset="0"/>
              </a:rPr>
              <a:t>For example: Opening desktop application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CuDwAA7wMAAHMwAACzCQAAEAAAACYAAAAIAAAA//////////8="/>
              </a:ext>
            </a:extLst>
          </p:cNvSpPr>
          <p:nvPr/>
        </p:nvSpPr>
        <p:spPr>
          <a:xfrm>
            <a:off x="2548890" y="639445"/>
            <a:ext cx="5327015" cy="9372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7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PROPOSED APPROACH</a:t>
            </a:r>
          </a:p>
        </p:txBody>
      </p:sp>
      <p:sp>
        <p:nvSpPr>
          <p:cNvPr id="3" name="Textbox1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GAwAAmAsAAFs8AADlIQAAEAAAACYAAAAIAAAA//////////8="/>
              </a:ext>
            </a:extLst>
          </p:cNvSpPr>
          <p:nvPr/>
        </p:nvSpPr>
        <p:spPr>
          <a:xfrm>
            <a:off x="613410" y="1884680"/>
            <a:ext cx="9197975" cy="36252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lnSpc>
                <a:spcPct val="150000"/>
              </a:lnSpc>
              <a:defRPr lang="en-US" sz="2600"/>
            </a:pPr>
            <a:r>
              <a:rPr lang="en-US" sz="2800" b="1">
                <a:latin typeface="Bahnschrift" charset="0"/>
                <a:ea typeface="Trebuchet MS" charset="0"/>
                <a:cs typeface="Trebuchet MS" charset="0"/>
              </a:rPr>
              <a:t>Knowledge- oriented approach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r>
              <a:rPr lang="en-US" sz="2800">
                <a:latin typeface="Bahnschrift" charset="0"/>
                <a:ea typeface="Trebuchet MS" charset="0"/>
                <a:cs typeface="Trebuchet MS" charset="0"/>
              </a:rPr>
              <a:t>Knowledge-oriented approach uses APIs for getting the result.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r>
              <a:rPr lang="en-US" sz="2800">
                <a:latin typeface="Bahnschrift" charset="0"/>
                <a:ea typeface="Trebuchet MS" charset="0"/>
                <a:cs typeface="Trebuchet MS" charset="0"/>
              </a:rPr>
              <a:t>This process requires internet connection.</a:t>
            </a:r>
          </a:p>
          <a:p>
            <a:pPr marL="457200" indent="-457200">
              <a:lnSpc>
                <a:spcPct val="150000"/>
              </a:lnSpc>
              <a:buFont typeface="Wingdings" charset="0"/>
              <a:buChar char="Ø"/>
              <a:defRPr lang="en-US" sz="2600"/>
            </a:pPr>
            <a:r>
              <a:rPr lang="en-US" sz="2800">
                <a:latin typeface="Bahnschrift" charset="0"/>
                <a:ea typeface="Trebuchet MS" charset="0"/>
                <a:cs typeface="Trebuchet MS" charset="0"/>
              </a:rPr>
              <a:t>For example: Getting answer for question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extLst>
              <a:ext uri="smNativeData">
                <pr:smNativeData xmlns:pr="smNativeData" xmlns:p14="http://schemas.microsoft.com/office/powerpoint/2010/main" xmlns="" val="SMDATA_13_wbDvYBMAAAAlAAAAZAAAAA0AAAAAkAAAAEgAAACQAAAASAAAAAAAAAAB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HEAAAAMAAAAEAAAAAAAAAAAAAAAAAAAAAAAAAAeAAAAaAAAAAAAAAAAAAAAAAAAAAAAAAAAAAAAECcAABAnAAAAAAAAAAAAAAAAAAAAAAAAAAAAAAAAAAAAAAAAAAAAABQAAAAAAAAAwMD/AAAAAABkAAAAMgAAAAAAAABkAAAAAAAAAH9/fwAKAAAAHwAAAFQAAABfy+8F////AQAAAAAAAAAAAAAAAAAAAAAAAAAAAAAAAAAAAAAAAAAAAAAAAn9/fwDr6+sDzMzMAMDA/wB/f38AAAAAAAAAAAAAAAAAAAAAAAAAAAAhAAAAGAAAABQAAADIEAAApwEAADY0AABrBwAAEAAAACYAAAAIAAAA//////////8="/>
              </a:ext>
            </a:extLst>
          </p:cNvSpPr>
          <p:nvPr/>
        </p:nvSpPr>
        <p:spPr>
          <a:xfrm>
            <a:off x="2727960" y="268605"/>
            <a:ext cx="5759450" cy="9372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ctr"/>
          <a:lstStyle/>
          <a:p>
            <a:pPr algn="ctr">
              <a:lnSpc>
                <a:spcPct val="150000"/>
              </a:lnSpc>
              <a:defRPr lang="en-US" sz="3700">
                <a:solidFill>
                  <a:srgbClr val="FF0000"/>
                </a:solidFill>
                <a:latin typeface="Britannic Bold" charset="0"/>
                <a:ea typeface="Trebuchet MS" charset="0"/>
                <a:cs typeface="Trebuchet MS" charset="0"/>
              </a:defRPr>
            </a:pPr>
            <a:r>
              <a:t>SYSTEM ARCHITECTURE</a:t>
            </a:r>
          </a:p>
        </p:txBody>
      </p:sp>
      <p:pic>
        <p:nvPicPr>
          <p:cNvPr id="3" name="Picture 4"/>
          <p:cNvPicPr>
            <a:extLst>
              <a:ext uri="smNativeData">
                <pr:smNativeData xmlns:pr="smNativeData" xmlns:p14="http://schemas.microsoft.com/office/powerpoint/2010/main" xmlns="" val="SMDATA_15_wbDvYBMAAAAlAAAAEQAAAA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AcAAAA4AAAAAAAAAAAAAAAAAAAA////AAAAAAAAAAAAbwYAAG4IAACnBQAA9QYAAAAAAABkAAAAZAAAAAAAAAAjAAAABAAAAGQAAAAXAAAAFAAAAAAAAAAAAAAA/38AAP9/AAAAAAAACQAAAAQAAADADwAADAAAABAAAAAAAAAAAAAAAAAAAAAAAAAAHgAAAGgAAAAAAAAAAAAAAAAAAAAAAAAAAAAAABAnAAAQJwAAAAAAAAAAAAAAAAAAAAAAAAAAAAAAAAAAAAAAAAAAAAAUAAAAAAAAAMDA/wAAAAAAZAAAADIAAAAAAAAAZAAAAAAAAAB/f38ACgAAAB8AAABUAAAAX8vvBf///wEAAAAAAAAAAAAAAAAAAAAAAAAAAAAAAAAAAAAAAAAAAAAAAAJ/f38A6+vrA8zMzADAwP8Af39/AAAAAAAAAAAAAAAAAP///wAAAAAAIQAAABgAAAAUAAAAyAYAAJgIAAApOQAAPyMAABAAAAAmAAAACAAAAP//////////"/>
              </a:ext>
            </a:extLst>
          </p:cNvPicPr>
          <p:nvPr/>
        </p:nvPicPr>
        <p:blipFill>
          <a:blip r:embed="rId2"/>
          <a:srcRect l="16470" t="21580" r="14470" b="17810"/>
          <a:stretch>
            <a:fillRect/>
          </a:stretch>
        </p:blipFill>
        <p:spPr>
          <a:xfrm>
            <a:off x="1102360" y="1397000"/>
            <a:ext cx="8189595" cy="433260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 5"/>
          <p:cNvSpPr>
            <a:extLst>
              <a:ext uri="smNativeData">
                <pr:smNativeData xmlns:pr="smNativeData" xmlns:p14="http://schemas.microsoft.com/office/powerpoint/2010/main" xmlns="" val="SMDATA_13_wbDvYBMAAAAlAAAAZAAAAE0AAAAAkAAAAEgAAACQAAAASAAAAAAAAAAAAAAAAAAAAAEAAABQAAAAAAAAAAAA4D8AAAAAAADgPwAAAAAAAOA/AAAAAAAA4D8AAAAAAADgPwAAAAAAAOA/AAAAAAAA4D8AAAAAAADgPwAAAAAAAOA/AAAAAAAA4D8CAAAAjAAAAAAAAAAAAAAAX8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r6+s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fy+8F////AQAAAAAAAAAAAAAAAAAAAAAAAAAAAAAAAAAAAAAAAAAAAAAAAH9/fwDr6+sDzMzMAMDA/wB/f38AAAAAAAAAAAAAAAAAAAAAAAAAAAAhAAAAGAAAABQAAABJFgAAayQAAG4zAABDJwAAECAAACYAAAAIAAAA//////////8="/>
              </a:ext>
            </a:extLst>
          </p:cNvSpPr>
          <p:nvPr/>
        </p:nvSpPr>
        <p:spPr>
          <a:xfrm>
            <a:off x="3622675" y="5920105"/>
            <a:ext cx="4737735" cy="462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algn="ctr">
              <a:defRPr lang="en-US"/>
            </a:pPr>
            <a:r>
              <a:rPr lang="en-GB" sz="2400">
                <a:latin typeface="Bahnschrift" charset="0"/>
                <a:ea typeface="Trebuchet MS" charset="0"/>
                <a:cs typeface="Trebuchet MS" charset="0"/>
              </a:rPr>
              <a:t>Fig – Workflow of Voice assistant</a:t>
            </a:r>
            <a:endParaRPr lang="en-IN" sz="2400">
              <a:latin typeface="Bahnschrift" charset="0"/>
              <a:ea typeface="Trebuchet MS" charset="0"/>
              <a:cs typeface="Trebuchet M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Presentation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2C3C43"/>
        </a:dk2>
        <a:lt2>
          <a:srgbClr val="EBEBEB"/>
        </a:lt2>
        <a:accent1>
          <a:srgbClr val="5FCBEF"/>
        </a:accent1>
        <a:accent2>
          <a:srgbClr val="2E83C3"/>
        </a:accent2>
        <a:accent3>
          <a:srgbClr val="42D0A2"/>
        </a:accent3>
        <a:accent4>
          <a:srgbClr val="2E946B"/>
        </a:accent4>
        <a:accent5>
          <a:srgbClr val="42B051"/>
        </a:accent5>
        <a:accent6>
          <a:srgbClr val="96D141"/>
        </a:accent6>
        <a:hlink>
          <a:srgbClr val="3FCDE7"/>
        </a:hlink>
        <a:folHlink>
          <a:srgbClr val="A9D3E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2C3C43"/>
        </a:dk2>
        <a:lt2>
          <a:srgbClr val="EBEBEB"/>
        </a:lt2>
        <a:accent1>
          <a:srgbClr val="5FCBEF"/>
        </a:accent1>
        <a:accent2>
          <a:srgbClr val="2E83C3"/>
        </a:accent2>
        <a:accent3>
          <a:srgbClr val="42D0A2"/>
        </a:accent3>
        <a:accent4>
          <a:srgbClr val="2E946B"/>
        </a:accent4>
        <a:accent5>
          <a:srgbClr val="42B051"/>
        </a:accent5>
        <a:accent6>
          <a:srgbClr val="96D141"/>
        </a:accent6>
        <a:hlink>
          <a:srgbClr val="3FCDE7"/>
        </a:hlink>
        <a:folHlink>
          <a:srgbClr val="A9D3E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2C3C43"/>
        </a:dk2>
        <a:lt2>
          <a:srgbClr val="EBEBEB"/>
        </a:lt2>
        <a:accent1>
          <a:srgbClr val="5FCBEF"/>
        </a:accent1>
        <a:accent2>
          <a:srgbClr val="2E83C3"/>
        </a:accent2>
        <a:accent3>
          <a:srgbClr val="42D0A2"/>
        </a:accent3>
        <a:accent4>
          <a:srgbClr val="2E946B"/>
        </a:accent4>
        <a:accent5>
          <a:srgbClr val="42B051"/>
        </a:accent5>
        <a:accent6>
          <a:srgbClr val="96D141"/>
        </a:accent6>
        <a:hlink>
          <a:srgbClr val="3FCDE7"/>
        </a:hlink>
        <a:folHlink>
          <a:srgbClr val="A9D3E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2C3C43"/>
        </a:dk2>
        <a:lt2>
          <a:srgbClr val="EBEBEB"/>
        </a:lt2>
        <a:accent1>
          <a:srgbClr val="5FCBEF"/>
        </a:accent1>
        <a:accent2>
          <a:srgbClr val="2E83C3"/>
        </a:accent2>
        <a:accent3>
          <a:srgbClr val="42D0A2"/>
        </a:accent3>
        <a:accent4>
          <a:srgbClr val="2E946B"/>
        </a:accent4>
        <a:accent5>
          <a:srgbClr val="42B051"/>
        </a:accent5>
        <a:accent6>
          <a:srgbClr val="96D141"/>
        </a:accent6>
        <a:hlink>
          <a:srgbClr val="3FCDE7"/>
        </a:hlink>
        <a:folHlink>
          <a:srgbClr val="A9D3E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2.xml><?xml version="1.0" encoding="utf-8"?>
<a:themeOverride xmlns:a="http://schemas.openxmlformats.org/drawingml/2006/main">
  <a:clrScheme name="Presentation 1">
    <a:dk1>
      <a:srgbClr val="000000"/>
    </a:dk1>
    <a:lt1>
      <a:srgbClr val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692</Words>
  <Application>Microsoft Office PowerPoint</Application>
  <PresentationFormat>Widescreen</PresentationFormat>
  <Paragraphs>112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8" baseType="lpstr">
      <vt:lpstr>Arial</vt:lpstr>
      <vt:lpstr>Bahnschrift</vt:lpstr>
      <vt:lpstr>Bookman Old Style</vt:lpstr>
      <vt:lpstr>Britannic Bold</vt:lpstr>
      <vt:lpstr>Calibri</vt:lpstr>
      <vt:lpstr>Times New Roman</vt:lpstr>
      <vt:lpstr>Trebuchet MS</vt:lpstr>
      <vt:lpstr>Wingdings</vt:lpstr>
      <vt:lpstr>Wingdings 3</vt:lpstr>
      <vt:lpstr>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Akhilesh</dc:creator>
  <cp:keywords/>
  <dc:description/>
  <cp:lastModifiedBy>Microsoft account</cp:lastModifiedBy>
  <cp:revision>2</cp:revision>
  <dcterms:created xsi:type="dcterms:W3CDTF">2021-04-19T08:06:24Z</dcterms:created>
  <dcterms:modified xsi:type="dcterms:W3CDTF">2024-03-25T04:07:12Z</dcterms:modified>
</cp:coreProperties>
</file>